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980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676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67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45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66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99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71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837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50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67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05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13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Geometrický model komplexních čísel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Procvičení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Modrá interní brožura RNDr. Janů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Matematika- opakování k mat. zkoušce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str.94 ,příklady 9 </a:t>
            </a:r>
            <a:r>
              <a:rPr lang="cs-CZ" b="1" dirty="0" err="1" smtClean="0">
                <a:solidFill>
                  <a:schemeClr val="tx1"/>
                </a:solidFill>
              </a:rPr>
              <a:t>a,b,c,d,e,f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úpravě: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 po doplnění na středový tvar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e>
                        </m:d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,což je rovnice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kružnice se středem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𝑺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 poloměrem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5687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Př.9f/str.84 byl řešen jako příklad 3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v lekci Komplexní čísla 12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899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Autor DUM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39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Určete obraz množiny kořenů dané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(ne)rovnice o neznámé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9a)/str. 94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     graficky:</a:t>
                </a:r>
                <a:b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</a:br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vzdálenost obrazu čísla z od obrazu čísla </a:t>
                </a:r>
                <a:b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𝑺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je menší nebo rovna 2 , tzn.</a:t>
                </a:r>
                <a:b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</a:br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kruh se středem S a poloměrem r=2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Početně:</a:t>
                </a:r>
              </a:p>
              <a:p>
                <a:endParaRPr lang="cs-CZ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311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7838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Rovnice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Je analytickým vyjádřením kruhu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se středem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𝑺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a poloměrem 2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4747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9b)/str.84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grafické řešení: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 Gauss. Rovině sestrojíme obrazy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komplexních čísel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𝑪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9237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První rovnost splňují čísla z , jejichž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obrazy leží na ose o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úsečky AB,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druhou rovnost čísla s obrazy na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ose o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úsečky BC.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 čísla splňujícího obě rovnosti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současně leží v průsečíku obou os.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Z obrázku odečteme souřadnice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průsečíku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𝑷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203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Početní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úpravě získáme lineární rovnici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osy o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1 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Obdobně druhá osa a průsečík P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b="1" baseline="-25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cs-CZ" b="1" baseline="-25000" dirty="0" smtClean="0">
                    <a:solidFill>
                      <a:schemeClr val="tx1"/>
                    </a:solidFill>
                  </a:rPr>
                  <a:t>      </a:t>
                </a:r>
                <a:endParaRPr lang="cs-CZ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5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0957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  <a:latin typeface="Cambria Math"/>
                  </a:rPr>
                  <a:t>Př. 9c/str.84</a:t>
                </a:r>
                <a:endParaRPr lang="cs-CZ" b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Graficky: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 případě rovnosti se jedná o přímku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(osa úsečky s krajními body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 případě nerovnosti o polorovinu</a:t>
                </a:r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15211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Početní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𝒊𝒚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Hraniční přímka poloroviny má rovnici: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8246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Př.9d/str.84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d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2737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492</Words>
  <Application>Microsoft Office PowerPoint</Application>
  <PresentationFormat>Předvádění na obrazovce (4:3)</PresentationFormat>
  <Paragraphs>84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Komplexní čísla 13</vt:lpstr>
      <vt:lpstr>Příklad 1</vt:lpstr>
      <vt:lpstr>Příklad 1</vt:lpstr>
      <vt:lpstr>Příklad 2</vt:lpstr>
      <vt:lpstr>Příklad 2</vt:lpstr>
      <vt:lpstr>Příklad 2</vt:lpstr>
      <vt:lpstr>Příklad 3</vt:lpstr>
      <vt:lpstr>Příklad 3</vt:lpstr>
      <vt:lpstr>Příklad 4</vt:lpstr>
      <vt:lpstr>Příklad 4</vt:lpstr>
      <vt:lpstr>Příklad 5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56</cp:revision>
  <dcterms:created xsi:type="dcterms:W3CDTF">2011-12-03T14:12:28Z</dcterms:created>
  <dcterms:modified xsi:type="dcterms:W3CDTF">2012-11-17T08:09:50Z</dcterms:modified>
</cp:coreProperties>
</file>