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charts/chart13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charts/chart14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</p:sldMasterIdLst>
  <p:notesMasterIdLst>
    <p:notesMasterId r:id="rId20"/>
  </p:notesMasterIdLst>
  <p:sldIdLst>
    <p:sldId id="256" r:id="rId2"/>
    <p:sldId id="258" r:id="rId3"/>
    <p:sldId id="259" r:id="rId4"/>
    <p:sldId id="260" r:id="rId5"/>
    <p:sldId id="261" r:id="rId6"/>
    <p:sldId id="278" r:id="rId7"/>
    <p:sldId id="263" r:id="rId8"/>
    <p:sldId id="257" r:id="rId9"/>
    <p:sldId id="264" r:id="rId10"/>
    <p:sldId id="268" r:id="rId11"/>
    <p:sldId id="280" r:id="rId12"/>
    <p:sldId id="266" r:id="rId13"/>
    <p:sldId id="279" r:id="rId14"/>
    <p:sldId id="272" r:id="rId15"/>
    <p:sldId id="274" r:id="rId16"/>
    <p:sldId id="275" r:id="rId17"/>
    <p:sldId id="276" r:id="rId18"/>
    <p:sldId id="269" r:id="rId19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FF33"/>
    <a:srgbClr val="00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Bez stylu, mřížka tabulky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38B1855-1B75-4FBE-930C-398BA8C253C6}" styleName="Styl s motivem 2 – zvýraznění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D113A9D2-9D6B-4929-AA2D-F23B5EE8CBE7}" styleName="Styl s motivem 2 – zvýraznění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27F97BB-C833-4FB7-BDE5-3F7075034690}" styleName="Styl s motivem 2 – zvýraznění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2D5ABB26-0587-4C30-8999-92F81FD0307C}" styleName="Bez stylu, bez mřížky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771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99mic\Desktop\GLOBE%202017\Z&#225;znamov&#253;%20arch%20-%20nov&#253;.xlsx.xlsx.xlsx.xlsx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99mic\Downloads\Se&#353;it1%20(1).xlsx" TargetMode="External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99mic\Downloads\Se&#353;it1%20(1).xlsx" TargetMode="External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99mic\Downloads\Se&#353;it1%20(1).xlsx" TargetMode="External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99mic\Downloads\Se&#353;it1%20(1).xlsx" TargetMode="External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99mic\Downloads\Se&#353;it1%20(1).xlsx" TargetMode="External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99mic\Desktop\GLOBE%202017\Z&#225;znamov&#253;%20arch%20-%20nov&#253;.xlsx.xlsx.xlsx.xlsx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99mic\Desktop\GLOBE%202017\Z&#225;znamov&#253;%20arch%20-%20nov&#253;.xlsx.xlsx.xlsx.xlsx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99mic\Desktop\GLOBE%202017\Z&#225;znamov&#253;%20arch%20-%20nov&#253;.xlsx.xlsx.xlsx.xlsx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99mic\Desktop\GLOBE%202017\Z&#225;znamov&#253;%20arch%20-%20nov&#253;.xlsx.xlsx.xlsx.xlsx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99mic\Desktop\GLOBE%202017\Z&#225;znamov&#253;%20arch%20-%20nov&#253;.xlsx.xlsx.xlsx.xlsx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99mic\Desktop\GLOBE%202017\Z&#225;znamov&#253;%20arch%20-%20nov&#253;.xlsx.xlsx.xlsx.xlsx.xlsx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99mic\Desktop\GLOBE%202017\Z&#225;znamov&#253;%20arch%20-%20nov&#253;.xlsx.xlsx.xlsx.xlsx.xlsx" TargetMode="External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99mic\Desktop\GLOBE%202017\Z&#225;znamov&#253;%20arch%20-%20nov&#253;.xlsx.xlsx.xlsx.xlsx.xlsx" TargetMode="External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v>ALADIN</c:v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'DENNÍ TEPLOTY'!$B$2:$B$56</c:f>
              <c:numCache>
                <c:formatCode>m/d/yyyy</c:formatCode>
                <c:ptCount val="55"/>
                <c:pt idx="0">
                  <c:v>42681</c:v>
                </c:pt>
                <c:pt idx="1">
                  <c:v>42682</c:v>
                </c:pt>
                <c:pt idx="2">
                  <c:v>42683</c:v>
                </c:pt>
                <c:pt idx="3">
                  <c:v>42684</c:v>
                </c:pt>
                <c:pt idx="4">
                  <c:v>42685</c:v>
                </c:pt>
                <c:pt idx="5">
                  <c:v>42686</c:v>
                </c:pt>
                <c:pt idx="6">
                  <c:v>42687</c:v>
                </c:pt>
                <c:pt idx="7">
                  <c:v>42688</c:v>
                </c:pt>
                <c:pt idx="8">
                  <c:v>42689</c:v>
                </c:pt>
                <c:pt idx="9">
                  <c:v>42690</c:v>
                </c:pt>
                <c:pt idx="10">
                  <c:v>42691</c:v>
                </c:pt>
                <c:pt idx="11">
                  <c:v>42692</c:v>
                </c:pt>
                <c:pt idx="12">
                  <c:v>42693</c:v>
                </c:pt>
                <c:pt idx="13">
                  <c:v>42694</c:v>
                </c:pt>
                <c:pt idx="14">
                  <c:v>42695</c:v>
                </c:pt>
                <c:pt idx="15">
                  <c:v>42696</c:v>
                </c:pt>
                <c:pt idx="16">
                  <c:v>42697</c:v>
                </c:pt>
                <c:pt idx="17">
                  <c:v>42698</c:v>
                </c:pt>
                <c:pt idx="18">
                  <c:v>42699</c:v>
                </c:pt>
                <c:pt idx="19">
                  <c:v>42700</c:v>
                </c:pt>
                <c:pt idx="20">
                  <c:v>42701</c:v>
                </c:pt>
                <c:pt idx="21">
                  <c:v>42702</c:v>
                </c:pt>
                <c:pt idx="22">
                  <c:v>42703</c:v>
                </c:pt>
                <c:pt idx="23">
                  <c:v>42704</c:v>
                </c:pt>
                <c:pt idx="24">
                  <c:v>42705</c:v>
                </c:pt>
                <c:pt idx="25">
                  <c:v>42706</c:v>
                </c:pt>
                <c:pt idx="26">
                  <c:v>42707</c:v>
                </c:pt>
                <c:pt idx="27">
                  <c:v>42708</c:v>
                </c:pt>
                <c:pt idx="28">
                  <c:v>42709</c:v>
                </c:pt>
                <c:pt idx="29">
                  <c:v>42710</c:v>
                </c:pt>
                <c:pt idx="30">
                  <c:v>42711</c:v>
                </c:pt>
                <c:pt idx="31">
                  <c:v>42712</c:v>
                </c:pt>
                <c:pt idx="32">
                  <c:v>42713</c:v>
                </c:pt>
                <c:pt idx="33">
                  <c:v>42714</c:v>
                </c:pt>
                <c:pt idx="34">
                  <c:v>42715</c:v>
                </c:pt>
                <c:pt idx="35">
                  <c:v>42716</c:v>
                </c:pt>
                <c:pt idx="36">
                  <c:v>42717</c:v>
                </c:pt>
                <c:pt idx="37">
                  <c:v>42718</c:v>
                </c:pt>
                <c:pt idx="38">
                  <c:v>42719</c:v>
                </c:pt>
                <c:pt idx="39">
                  <c:v>42720</c:v>
                </c:pt>
                <c:pt idx="40">
                  <c:v>42721</c:v>
                </c:pt>
                <c:pt idx="41">
                  <c:v>42722</c:v>
                </c:pt>
                <c:pt idx="42">
                  <c:v>42723</c:v>
                </c:pt>
                <c:pt idx="43">
                  <c:v>42724</c:v>
                </c:pt>
                <c:pt idx="44">
                  <c:v>42725</c:v>
                </c:pt>
                <c:pt idx="45">
                  <c:v>42726</c:v>
                </c:pt>
                <c:pt idx="46">
                  <c:v>42727</c:v>
                </c:pt>
                <c:pt idx="47">
                  <c:v>42728</c:v>
                </c:pt>
                <c:pt idx="48">
                  <c:v>42729</c:v>
                </c:pt>
                <c:pt idx="49">
                  <c:v>42730</c:v>
                </c:pt>
                <c:pt idx="50">
                  <c:v>42731</c:v>
                </c:pt>
                <c:pt idx="51">
                  <c:v>42732</c:v>
                </c:pt>
                <c:pt idx="52">
                  <c:v>42733</c:v>
                </c:pt>
                <c:pt idx="53">
                  <c:v>42734</c:v>
                </c:pt>
                <c:pt idx="54">
                  <c:v>42735</c:v>
                </c:pt>
              </c:numCache>
            </c:numRef>
          </c:cat>
          <c:val>
            <c:numRef>
              <c:f>'DENNÍ TEPLOTY'!$C$2:$C$56</c:f>
              <c:numCache>
                <c:formatCode>General</c:formatCode>
                <c:ptCount val="55"/>
                <c:pt idx="0">
                  <c:v>5</c:v>
                </c:pt>
                <c:pt idx="1">
                  <c:v>5</c:v>
                </c:pt>
                <c:pt idx="2">
                  <c:v>4</c:v>
                </c:pt>
                <c:pt idx="3">
                  <c:v>4</c:v>
                </c:pt>
                <c:pt idx="4">
                  <c:v>5</c:v>
                </c:pt>
                <c:pt idx="5">
                  <c:v>1</c:v>
                </c:pt>
                <c:pt idx="6">
                  <c:v>1</c:v>
                </c:pt>
                <c:pt idx="7">
                  <c:v>0</c:v>
                </c:pt>
                <c:pt idx="8">
                  <c:v>2</c:v>
                </c:pt>
                <c:pt idx="9">
                  <c:v>-4</c:v>
                </c:pt>
                <c:pt idx="10">
                  <c:v>8</c:v>
                </c:pt>
                <c:pt idx="11">
                  <c:v>11</c:v>
                </c:pt>
                <c:pt idx="12">
                  <c:v>14</c:v>
                </c:pt>
                <c:pt idx="13">
                  <c:v>15</c:v>
                </c:pt>
                <c:pt idx="14">
                  <c:v>15</c:v>
                </c:pt>
                <c:pt idx="15">
                  <c:v>18</c:v>
                </c:pt>
                <c:pt idx="16">
                  <c:v>7</c:v>
                </c:pt>
                <c:pt idx="17">
                  <c:v>13</c:v>
                </c:pt>
                <c:pt idx="18">
                  <c:v>10</c:v>
                </c:pt>
                <c:pt idx="19">
                  <c:v>10</c:v>
                </c:pt>
                <c:pt idx="20">
                  <c:v>11</c:v>
                </c:pt>
                <c:pt idx="21">
                  <c:v>0</c:v>
                </c:pt>
                <c:pt idx="22">
                  <c:v>0</c:v>
                </c:pt>
                <c:pt idx="23">
                  <c:v>6</c:v>
                </c:pt>
                <c:pt idx="24">
                  <c:v>1</c:v>
                </c:pt>
                <c:pt idx="25">
                  <c:v>2</c:v>
                </c:pt>
                <c:pt idx="26">
                  <c:v>0</c:v>
                </c:pt>
                <c:pt idx="27">
                  <c:v>1</c:v>
                </c:pt>
                <c:pt idx="28">
                  <c:v>0</c:v>
                </c:pt>
                <c:pt idx="29">
                  <c:v>1</c:v>
                </c:pt>
                <c:pt idx="30">
                  <c:v>3</c:v>
                </c:pt>
                <c:pt idx="31">
                  <c:v>4</c:v>
                </c:pt>
                <c:pt idx="32">
                  <c:v>7</c:v>
                </c:pt>
                <c:pt idx="33">
                  <c:v>9</c:v>
                </c:pt>
                <c:pt idx="34">
                  <c:v>8</c:v>
                </c:pt>
                <c:pt idx="35">
                  <c:v>4</c:v>
                </c:pt>
                <c:pt idx="36">
                  <c:v>1</c:v>
                </c:pt>
                <c:pt idx="37">
                  <c:v>0</c:v>
                </c:pt>
                <c:pt idx="38">
                  <c:v>0</c:v>
                </c:pt>
                <c:pt idx="39">
                  <c:v>-1</c:v>
                </c:pt>
                <c:pt idx="40">
                  <c:v>-4</c:v>
                </c:pt>
                <c:pt idx="41">
                  <c:v>0</c:v>
                </c:pt>
                <c:pt idx="42">
                  <c:v>0</c:v>
                </c:pt>
                <c:pt idx="43">
                  <c:v>4</c:v>
                </c:pt>
                <c:pt idx="44">
                  <c:v>6</c:v>
                </c:pt>
                <c:pt idx="45">
                  <c:v>-3</c:v>
                </c:pt>
                <c:pt idx="46">
                  <c:v>1</c:v>
                </c:pt>
                <c:pt idx="47">
                  <c:v>3</c:v>
                </c:pt>
                <c:pt idx="48">
                  <c:v>5</c:v>
                </c:pt>
                <c:pt idx="49">
                  <c:v>8</c:v>
                </c:pt>
                <c:pt idx="50">
                  <c:v>7</c:v>
                </c:pt>
                <c:pt idx="51">
                  <c:v>2</c:v>
                </c:pt>
                <c:pt idx="52">
                  <c:v>0</c:v>
                </c:pt>
                <c:pt idx="53">
                  <c:v>2</c:v>
                </c:pt>
                <c:pt idx="54">
                  <c:v>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809E-4707-BF5C-D2D286B04E8B}"/>
            </c:ext>
          </c:extLst>
        </c:ser>
        <c:ser>
          <c:idx val="1"/>
          <c:order val="1"/>
          <c:tx>
            <c:v>YR.NO</c:v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'DENNÍ TEPLOTY'!$B$2:$B$56</c:f>
              <c:numCache>
                <c:formatCode>m/d/yyyy</c:formatCode>
                <c:ptCount val="55"/>
                <c:pt idx="0">
                  <c:v>42681</c:v>
                </c:pt>
                <c:pt idx="1">
                  <c:v>42682</c:v>
                </c:pt>
                <c:pt idx="2">
                  <c:v>42683</c:v>
                </c:pt>
                <c:pt idx="3">
                  <c:v>42684</c:v>
                </c:pt>
                <c:pt idx="4">
                  <c:v>42685</c:v>
                </c:pt>
                <c:pt idx="5">
                  <c:v>42686</c:v>
                </c:pt>
                <c:pt idx="6">
                  <c:v>42687</c:v>
                </c:pt>
                <c:pt idx="7">
                  <c:v>42688</c:v>
                </c:pt>
                <c:pt idx="8">
                  <c:v>42689</c:v>
                </c:pt>
                <c:pt idx="9">
                  <c:v>42690</c:v>
                </c:pt>
                <c:pt idx="10">
                  <c:v>42691</c:v>
                </c:pt>
                <c:pt idx="11">
                  <c:v>42692</c:v>
                </c:pt>
                <c:pt idx="12">
                  <c:v>42693</c:v>
                </c:pt>
                <c:pt idx="13">
                  <c:v>42694</c:v>
                </c:pt>
                <c:pt idx="14">
                  <c:v>42695</c:v>
                </c:pt>
                <c:pt idx="15">
                  <c:v>42696</c:v>
                </c:pt>
                <c:pt idx="16">
                  <c:v>42697</c:v>
                </c:pt>
                <c:pt idx="17">
                  <c:v>42698</c:v>
                </c:pt>
                <c:pt idx="18">
                  <c:v>42699</c:v>
                </c:pt>
                <c:pt idx="19">
                  <c:v>42700</c:v>
                </c:pt>
                <c:pt idx="20">
                  <c:v>42701</c:v>
                </c:pt>
                <c:pt idx="21">
                  <c:v>42702</c:v>
                </c:pt>
                <c:pt idx="22">
                  <c:v>42703</c:v>
                </c:pt>
                <c:pt idx="23">
                  <c:v>42704</c:v>
                </c:pt>
                <c:pt idx="24">
                  <c:v>42705</c:v>
                </c:pt>
                <c:pt idx="25">
                  <c:v>42706</c:v>
                </c:pt>
                <c:pt idx="26">
                  <c:v>42707</c:v>
                </c:pt>
                <c:pt idx="27">
                  <c:v>42708</c:v>
                </c:pt>
                <c:pt idx="28">
                  <c:v>42709</c:v>
                </c:pt>
                <c:pt idx="29">
                  <c:v>42710</c:v>
                </c:pt>
                <c:pt idx="30">
                  <c:v>42711</c:v>
                </c:pt>
                <c:pt idx="31">
                  <c:v>42712</c:v>
                </c:pt>
                <c:pt idx="32">
                  <c:v>42713</c:v>
                </c:pt>
                <c:pt idx="33">
                  <c:v>42714</c:v>
                </c:pt>
                <c:pt idx="34">
                  <c:v>42715</c:v>
                </c:pt>
                <c:pt idx="35">
                  <c:v>42716</c:v>
                </c:pt>
                <c:pt idx="36">
                  <c:v>42717</c:v>
                </c:pt>
                <c:pt idx="37">
                  <c:v>42718</c:v>
                </c:pt>
                <c:pt idx="38">
                  <c:v>42719</c:v>
                </c:pt>
                <c:pt idx="39">
                  <c:v>42720</c:v>
                </c:pt>
                <c:pt idx="40">
                  <c:v>42721</c:v>
                </c:pt>
                <c:pt idx="41">
                  <c:v>42722</c:v>
                </c:pt>
                <c:pt idx="42">
                  <c:v>42723</c:v>
                </c:pt>
                <c:pt idx="43">
                  <c:v>42724</c:v>
                </c:pt>
                <c:pt idx="44">
                  <c:v>42725</c:v>
                </c:pt>
                <c:pt idx="45">
                  <c:v>42726</c:v>
                </c:pt>
                <c:pt idx="46">
                  <c:v>42727</c:v>
                </c:pt>
                <c:pt idx="47">
                  <c:v>42728</c:v>
                </c:pt>
                <c:pt idx="48">
                  <c:v>42729</c:v>
                </c:pt>
                <c:pt idx="49">
                  <c:v>42730</c:v>
                </c:pt>
                <c:pt idx="50">
                  <c:v>42731</c:v>
                </c:pt>
                <c:pt idx="51">
                  <c:v>42732</c:v>
                </c:pt>
                <c:pt idx="52">
                  <c:v>42733</c:v>
                </c:pt>
                <c:pt idx="53">
                  <c:v>42734</c:v>
                </c:pt>
                <c:pt idx="54">
                  <c:v>42735</c:v>
                </c:pt>
              </c:numCache>
            </c:numRef>
          </c:cat>
          <c:val>
            <c:numRef>
              <c:f>'DENNÍ TEPLOTY'!$E$2:$E$56</c:f>
              <c:numCache>
                <c:formatCode>General</c:formatCode>
                <c:ptCount val="55"/>
                <c:pt idx="0">
                  <c:v>7</c:v>
                </c:pt>
                <c:pt idx="1">
                  <c:v>7</c:v>
                </c:pt>
                <c:pt idx="2">
                  <c:v>1</c:v>
                </c:pt>
                <c:pt idx="3">
                  <c:v>3</c:v>
                </c:pt>
                <c:pt idx="4">
                  <c:v>5</c:v>
                </c:pt>
                <c:pt idx="5">
                  <c:v>1</c:v>
                </c:pt>
                <c:pt idx="6">
                  <c:v>1</c:v>
                </c:pt>
                <c:pt idx="7">
                  <c:v>2</c:v>
                </c:pt>
                <c:pt idx="8">
                  <c:v>3</c:v>
                </c:pt>
                <c:pt idx="9">
                  <c:v>-3</c:v>
                </c:pt>
                <c:pt idx="10">
                  <c:v>6</c:v>
                </c:pt>
                <c:pt idx="11">
                  <c:v>11</c:v>
                </c:pt>
                <c:pt idx="12">
                  <c:v>15</c:v>
                </c:pt>
                <c:pt idx="13">
                  <c:v>16</c:v>
                </c:pt>
                <c:pt idx="14">
                  <c:v>15</c:v>
                </c:pt>
                <c:pt idx="15">
                  <c:v>15</c:v>
                </c:pt>
                <c:pt idx="16">
                  <c:v>5</c:v>
                </c:pt>
                <c:pt idx="17">
                  <c:v>13</c:v>
                </c:pt>
                <c:pt idx="18">
                  <c:v>9</c:v>
                </c:pt>
                <c:pt idx="19">
                  <c:v>9</c:v>
                </c:pt>
                <c:pt idx="20">
                  <c:v>10</c:v>
                </c:pt>
                <c:pt idx="21">
                  <c:v>1</c:v>
                </c:pt>
                <c:pt idx="22">
                  <c:v>1</c:v>
                </c:pt>
                <c:pt idx="23">
                  <c:v>3</c:v>
                </c:pt>
                <c:pt idx="24">
                  <c:v>1</c:v>
                </c:pt>
                <c:pt idx="25">
                  <c:v>3</c:v>
                </c:pt>
                <c:pt idx="26">
                  <c:v>0</c:v>
                </c:pt>
                <c:pt idx="27">
                  <c:v>0</c:v>
                </c:pt>
                <c:pt idx="28">
                  <c:v>-3</c:v>
                </c:pt>
                <c:pt idx="29">
                  <c:v>3</c:v>
                </c:pt>
                <c:pt idx="30">
                  <c:v>2</c:v>
                </c:pt>
                <c:pt idx="31">
                  <c:v>0</c:v>
                </c:pt>
                <c:pt idx="32">
                  <c:v>8</c:v>
                </c:pt>
                <c:pt idx="33">
                  <c:v>7</c:v>
                </c:pt>
                <c:pt idx="34">
                  <c:v>6</c:v>
                </c:pt>
                <c:pt idx="35">
                  <c:v>5</c:v>
                </c:pt>
                <c:pt idx="36">
                  <c:v>2</c:v>
                </c:pt>
                <c:pt idx="37">
                  <c:v>1</c:v>
                </c:pt>
                <c:pt idx="38">
                  <c:v>1</c:v>
                </c:pt>
                <c:pt idx="39">
                  <c:v>-1</c:v>
                </c:pt>
                <c:pt idx="40">
                  <c:v>3</c:v>
                </c:pt>
                <c:pt idx="41">
                  <c:v>1</c:v>
                </c:pt>
                <c:pt idx="42">
                  <c:v>3</c:v>
                </c:pt>
                <c:pt idx="43">
                  <c:v>3</c:v>
                </c:pt>
                <c:pt idx="44">
                  <c:v>3</c:v>
                </c:pt>
                <c:pt idx="45">
                  <c:v>4</c:v>
                </c:pt>
                <c:pt idx="46">
                  <c:v>2</c:v>
                </c:pt>
                <c:pt idx="47">
                  <c:v>4</c:v>
                </c:pt>
                <c:pt idx="48">
                  <c:v>6</c:v>
                </c:pt>
                <c:pt idx="49">
                  <c:v>8</c:v>
                </c:pt>
                <c:pt idx="50">
                  <c:v>6</c:v>
                </c:pt>
                <c:pt idx="51">
                  <c:v>4</c:v>
                </c:pt>
                <c:pt idx="52">
                  <c:v>-1</c:v>
                </c:pt>
                <c:pt idx="53">
                  <c:v>3</c:v>
                </c:pt>
                <c:pt idx="54">
                  <c:v>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809E-4707-BF5C-D2D286B04E8B}"/>
            </c:ext>
          </c:extLst>
        </c:ser>
        <c:ser>
          <c:idx val="2"/>
          <c:order val="2"/>
          <c:tx>
            <c:v>KARVINÁ</c:v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'DENNÍ TEPLOTY'!$B$2:$B$56</c:f>
              <c:numCache>
                <c:formatCode>m/d/yyyy</c:formatCode>
                <c:ptCount val="55"/>
                <c:pt idx="0">
                  <c:v>42681</c:v>
                </c:pt>
                <c:pt idx="1">
                  <c:v>42682</c:v>
                </c:pt>
                <c:pt idx="2">
                  <c:v>42683</c:v>
                </c:pt>
                <c:pt idx="3">
                  <c:v>42684</c:v>
                </c:pt>
                <c:pt idx="4">
                  <c:v>42685</c:v>
                </c:pt>
                <c:pt idx="5">
                  <c:v>42686</c:v>
                </c:pt>
                <c:pt idx="6">
                  <c:v>42687</c:v>
                </c:pt>
                <c:pt idx="7">
                  <c:v>42688</c:v>
                </c:pt>
                <c:pt idx="8">
                  <c:v>42689</c:v>
                </c:pt>
                <c:pt idx="9">
                  <c:v>42690</c:v>
                </c:pt>
                <c:pt idx="10">
                  <c:v>42691</c:v>
                </c:pt>
                <c:pt idx="11">
                  <c:v>42692</c:v>
                </c:pt>
                <c:pt idx="12">
                  <c:v>42693</c:v>
                </c:pt>
                <c:pt idx="13">
                  <c:v>42694</c:v>
                </c:pt>
                <c:pt idx="14">
                  <c:v>42695</c:v>
                </c:pt>
                <c:pt idx="15">
                  <c:v>42696</c:v>
                </c:pt>
                <c:pt idx="16">
                  <c:v>42697</c:v>
                </c:pt>
                <c:pt idx="17">
                  <c:v>42698</c:v>
                </c:pt>
                <c:pt idx="18">
                  <c:v>42699</c:v>
                </c:pt>
                <c:pt idx="19">
                  <c:v>42700</c:v>
                </c:pt>
                <c:pt idx="20">
                  <c:v>42701</c:v>
                </c:pt>
                <c:pt idx="21">
                  <c:v>42702</c:v>
                </c:pt>
                <c:pt idx="22">
                  <c:v>42703</c:v>
                </c:pt>
                <c:pt idx="23">
                  <c:v>42704</c:v>
                </c:pt>
                <c:pt idx="24">
                  <c:v>42705</c:v>
                </c:pt>
                <c:pt idx="25">
                  <c:v>42706</c:v>
                </c:pt>
                <c:pt idx="26">
                  <c:v>42707</c:v>
                </c:pt>
                <c:pt idx="27">
                  <c:v>42708</c:v>
                </c:pt>
                <c:pt idx="28">
                  <c:v>42709</c:v>
                </c:pt>
                <c:pt idx="29">
                  <c:v>42710</c:v>
                </c:pt>
                <c:pt idx="30">
                  <c:v>42711</c:v>
                </c:pt>
                <c:pt idx="31">
                  <c:v>42712</c:v>
                </c:pt>
                <c:pt idx="32">
                  <c:v>42713</c:v>
                </c:pt>
                <c:pt idx="33">
                  <c:v>42714</c:v>
                </c:pt>
                <c:pt idx="34">
                  <c:v>42715</c:v>
                </c:pt>
                <c:pt idx="35">
                  <c:v>42716</c:v>
                </c:pt>
                <c:pt idx="36">
                  <c:v>42717</c:v>
                </c:pt>
                <c:pt idx="37">
                  <c:v>42718</c:v>
                </c:pt>
                <c:pt idx="38">
                  <c:v>42719</c:v>
                </c:pt>
                <c:pt idx="39">
                  <c:v>42720</c:v>
                </c:pt>
                <c:pt idx="40">
                  <c:v>42721</c:v>
                </c:pt>
                <c:pt idx="41">
                  <c:v>42722</c:v>
                </c:pt>
                <c:pt idx="42">
                  <c:v>42723</c:v>
                </c:pt>
                <c:pt idx="43">
                  <c:v>42724</c:v>
                </c:pt>
                <c:pt idx="44">
                  <c:v>42725</c:v>
                </c:pt>
                <c:pt idx="45">
                  <c:v>42726</c:v>
                </c:pt>
                <c:pt idx="46">
                  <c:v>42727</c:v>
                </c:pt>
                <c:pt idx="47">
                  <c:v>42728</c:v>
                </c:pt>
                <c:pt idx="48">
                  <c:v>42729</c:v>
                </c:pt>
                <c:pt idx="49">
                  <c:v>42730</c:v>
                </c:pt>
                <c:pt idx="50">
                  <c:v>42731</c:v>
                </c:pt>
                <c:pt idx="51">
                  <c:v>42732</c:v>
                </c:pt>
                <c:pt idx="52">
                  <c:v>42733</c:v>
                </c:pt>
                <c:pt idx="53">
                  <c:v>42734</c:v>
                </c:pt>
                <c:pt idx="54">
                  <c:v>42735</c:v>
                </c:pt>
              </c:numCache>
            </c:numRef>
          </c:cat>
          <c:val>
            <c:numRef>
              <c:f>'DENNÍ TEPLOTY'!$G$2:$G$56</c:f>
              <c:numCache>
                <c:formatCode>General</c:formatCode>
                <c:ptCount val="55"/>
                <c:pt idx="0">
                  <c:v>10</c:v>
                </c:pt>
                <c:pt idx="1">
                  <c:v>10</c:v>
                </c:pt>
                <c:pt idx="2">
                  <c:v>9</c:v>
                </c:pt>
                <c:pt idx="3">
                  <c:v>5</c:v>
                </c:pt>
                <c:pt idx="4">
                  <c:v>8</c:v>
                </c:pt>
                <c:pt idx="5">
                  <c:v>9</c:v>
                </c:pt>
                <c:pt idx="6">
                  <c:v>8</c:v>
                </c:pt>
                <c:pt idx="7">
                  <c:v>6</c:v>
                </c:pt>
                <c:pt idx="8">
                  <c:v>5</c:v>
                </c:pt>
                <c:pt idx="9">
                  <c:v>8</c:v>
                </c:pt>
                <c:pt idx="10">
                  <c:v>7.5</c:v>
                </c:pt>
                <c:pt idx="11">
                  <c:v>12</c:v>
                </c:pt>
                <c:pt idx="12">
                  <c:v>14</c:v>
                </c:pt>
                <c:pt idx="13">
                  <c:v>16.5</c:v>
                </c:pt>
                <c:pt idx="14">
                  <c:v>18</c:v>
                </c:pt>
                <c:pt idx="15">
                  <c:v>20</c:v>
                </c:pt>
                <c:pt idx="16">
                  <c:v>20</c:v>
                </c:pt>
                <c:pt idx="17">
                  <c:v>19</c:v>
                </c:pt>
                <c:pt idx="18">
                  <c:v>12</c:v>
                </c:pt>
                <c:pt idx="19">
                  <c:v>10</c:v>
                </c:pt>
                <c:pt idx="20">
                  <c:v>10</c:v>
                </c:pt>
                <c:pt idx="21">
                  <c:v>6</c:v>
                </c:pt>
                <c:pt idx="22">
                  <c:v>4</c:v>
                </c:pt>
                <c:pt idx="23">
                  <c:v>2</c:v>
                </c:pt>
                <c:pt idx="24">
                  <c:v>4</c:v>
                </c:pt>
                <c:pt idx="25">
                  <c:v>8</c:v>
                </c:pt>
                <c:pt idx="26">
                  <c:v>2</c:v>
                </c:pt>
                <c:pt idx="27">
                  <c:v>1</c:v>
                </c:pt>
                <c:pt idx="28">
                  <c:v>6</c:v>
                </c:pt>
                <c:pt idx="29">
                  <c:v>7</c:v>
                </c:pt>
                <c:pt idx="30">
                  <c:v>5</c:v>
                </c:pt>
                <c:pt idx="31">
                  <c:v>6</c:v>
                </c:pt>
                <c:pt idx="32">
                  <c:v>6</c:v>
                </c:pt>
                <c:pt idx="33">
                  <c:v>8</c:v>
                </c:pt>
                <c:pt idx="34">
                  <c:v>12</c:v>
                </c:pt>
                <c:pt idx="35">
                  <c:v>9</c:v>
                </c:pt>
                <c:pt idx="36">
                  <c:v>1</c:v>
                </c:pt>
                <c:pt idx="37">
                  <c:v>1</c:v>
                </c:pt>
                <c:pt idx="38">
                  <c:v>4</c:v>
                </c:pt>
                <c:pt idx="39">
                  <c:v>2</c:v>
                </c:pt>
                <c:pt idx="40">
                  <c:v>5.5</c:v>
                </c:pt>
                <c:pt idx="41">
                  <c:v>5.5</c:v>
                </c:pt>
                <c:pt idx="42">
                  <c:v>4</c:v>
                </c:pt>
                <c:pt idx="43">
                  <c:v>5</c:v>
                </c:pt>
                <c:pt idx="44">
                  <c:v>2</c:v>
                </c:pt>
                <c:pt idx="45">
                  <c:v>4</c:v>
                </c:pt>
                <c:pt idx="46">
                  <c:v>5</c:v>
                </c:pt>
                <c:pt idx="47">
                  <c:v>3.5</c:v>
                </c:pt>
                <c:pt idx="48">
                  <c:v>5</c:v>
                </c:pt>
                <c:pt idx="49">
                  <c:v>10</c:v>
                </c:pt>
                <c:pt idx="50">
                  <c:v>10</c:v>
                </c:pt>
                <c:pt idx="51">
                  <c:v>4</c:v>
                </c:pt>
                <c:pt idx="52">
                  <c:v>4</c:v>
                </c:pt>
                <c:pt idx="53">
                  <c:v>5</c:v>
                </c:pt>
                <c:pt idx="54">
                  <c:v>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809E-4707-BF5C-D2D286B04E8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97361280"/>
        <c:axId val="497366528"/>
      </c:lineChart>
      <c:dateAx>
        <c:axId val="497361280"/>
        <c:scaling>
          <c:orientation val="minMax"/>
        </c:scaling>
        <c:delete val="0"/>
        <c:axPos val="b"/>
        <c:numFmt formatCode="d/m;@" sourceLinked="0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497366528"/>
        <c:crosses val="autoZero"/>
        <c:auto val="0"/>
        <c:lblOffset val="100"/>
        <c:baseTimeUnit val="days"/>
      </c:dateAx>
      <c:valAx>
        <c:axId val="497366528"/>
        <c:scaling>
          <c:orientation val="minMax"/>
          <c:max val="20"/>
          <c:min val="-5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49736128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32198251261995853"/>
          <c:y val="1.9727335601976929E-2"/>
          <c:w val="0.35603497476008289"/>
          <c:h val="0.1130325846654139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Bookman Old Style" panose="02050604050505020204" pitchFamily="18" charset="0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showDLblsOverMax val="0"/>
  </c:chart>
  <c:spPr>
    <a:solidFill>
      <a:schemeClr val="bg1"/>
    </a:solidFill>
    <a:ln>
      <a:solidFill>
        <a:schemeClr val="tx1"/>
      </a:solidFill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cs-CZ"/>
              <a:t>Jak často se díváte na předpovědi počasí?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title>
    <c:autoTitleDeleted val="0"/>
    <c:view3D>
      <c:rotX val="5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1-399C-4568-ABA4-2E31E87FEC63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3-399C-4568-ABA4-2E31E87FEC63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5-399C-4568-ABA4-2E31E87FEC63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7-399C-4568-ABA4-2E31E87FEC63}"/>
              </c:ext>
            </c:extLst>
          </c:dPt>
          <c:dLbls>
            <c:dLbl>
              <c:idx val="1"/>
              <c:tx>
                <c:rich>
                  <a:bodyPr/>
                  <a:lstStyle/>
                  <a:p>
                    <a:fld id="{1425457F-4234-45A8-89B7-0B4074CE7EF6}" type="PERCENTAGE">
                      <a:rPr lang="en-US" sz="1400" b="1"/>
                      <a:pPr/>
                      <a:t>[PROCENTO]</a:t>
                    </a:fld>
                    <a:endParaRPr lang="cs-CZ"/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399C-4568-ABA4-2E31E87FEC63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FA030995-B7E1-471E-8067-9C1C7128EFA1}" type="PERCENTAGE">
                      <a:rPr lang="en-US" sz="1400"/>
                      <a:pPr/>
                      <a:t>[PROCENTO]</a:t>
                    </a:fld>
                    <a:endParaRPr lang="cs-CZ"/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399C-4568-ABA4-2E31E87FEC63}"/>
                </c:ext>
              </c:extLst>
            </c:dLbl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'[Sešit1 (1).xlsx]List1'!$E$6:$E$9</c:f>
              <c:strCache>
                <c:ptCount val="4"/>
                <c:pt idx="0">
                  <c:v>Každý den</c:v>
                </c:pt>
                <c:pt idx="1">
                  <c:v>Párkrát za týden</c:v>
                </c:pt>
                <c:pt idx="2">
                  <c:v>Jednou za týden</c:v>
                </c:pt>
                <c:pt idx="3">
                  <c:v>Párkrát za měsíc</c:v>
                </c:pt>
              </c:strCache>
            </c:strRef>
          </c:cat>
          <c:val>
            <c:numRef>
              <c:f>'[Sešit1 (1).xlsx]List1'!$F$6:$F$9</c:f>
              <c:numCache>
                <c:formatCode>General</c:formatCode>
                <c:ptCount val="4"/>
                <c:pt idx="0">
                  <c:v>25</c:v>
                </c:pt>
                <c:pt idx="1">
                  <c:v>71</c:v>
                </c:pt>
                <c:pt idx="2">
                  <c:v>19</c:v>
                </c:pt>
                <c:pt idx="3">
                  <c:v>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399C-4568-ABA4-2E31E87FEC63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r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cs-CZ"/>
              <a:t>Jaké servery k tomu využíváte?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title>
    <c:autoTitleDeleted val="0"/>
    <c:view3D>
      <c:rotX val="5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"/>
          <c:y val="0.20219190448014807"/>
          <c:w val="0.77447747156605429"/>
          <c:h val="0.74482158299576717"/>
        </c:manualLayout>
      </c:layout>
      <c:pie3D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1-AD6B-455B-A265-E3416A2EA9E4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3-AD6B-455B-A265-E3416A2EA9E4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5-AD6B-455B-A265-E3416A2EA9E4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7-AD6B-455B-A265-E3416A2EA9E4}"/>
              </c:ext>
            </c:extLst>
          </c:dPt>
          <c:dLbls>
            <c:dLbl>
              <c:idx val="0"/>
              <c:layout>
                <c:manualLayout>
                  <c:x val="-9.7895013123359576E-2"/>
                  <c:y val="0.12124489647127443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AD6B-455B-A265-E3416A2EA9E4}"/>
                </c:ext>
              </c:extLst>
            </c:dLbl>
            <c:dLbl>
              <c:idx val="3"/>
              <c:layout>
                <c:manualLayout>
                  <c:x val="-3.2263779527559053E-3"/>
                  <c:y val="5.8763852435112257E-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AD6B-455B-A265-E3416A2EA9E4}"/>
                </c:ext>
              </c:extLst>
            </c:dLbl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'[Sešit1 (1).xlsx]List1'!$E$12:$E$15</c:f>
              <c:strCache>
                <c:ptCount val="4"/>
                <c:pt idx="0">
                  <c:v>Televize</c:v>
                </c:pt>
                <c:pt idx="1">
                  <c:v>Rádio</c:v>
                </c:pt>
                <c:pt idx="2">
                  <c:v>Internet</c:v>
                </c:pt>
                <c:pt idx="3">
                  <c:v>Noviny</c:v>
                </c:pt>
              </c:strCache>
            </c:strRef>
          </c:cat>
          <c:val>
            <c:numRef>
              <c:f>'[Sešit1 (1).xlsx]List1'!$F$12:$F$15</c:f>
              <c:numCache>
                <c:formatCode>General</c:formatCode>
                <c:ptCount val="4"/>
                <c:pt idx="0">
                  <c:v>20</c:v>
                </c:pt>
                <c:pt idx="1">
                  <c:v>2</c:v>
                </c:pt>
                <c:pt idx="2">
                  <c:v>106</c:v>
                </c:pt>
                <c:pt idx="3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AD6B-455B-A265-E3416A2EA9E4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r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cs-CZ" sz="16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cs-CZ"/>
              <a:t>Jak moc důvěřujete předpovědi?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title>
    <c:autoTitleDeleted val="0"/>
    <c:view3D>
      <c:rotX val="5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1-A2FC-4DB8-A25F-0F54B063D2DC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3-A2FC-4DB8-A25F-0F54B063D2DC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5-A2FC-4DB8-A25F-0F54B063D2DC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7-A2FC-4DB8-A25F-0F54B063D2DC}"/>
              </c:ext>
            </c:extLst>
          </c:dPt>
          <c:dLbls>
            <c:dLbl>
              <c:idx val="0"/>
              <c:layout>
                <c:manualLayout>
                  <c:x val="2.4409448818897637E-4"/>
                  <c:y val="3.8196996208807232E-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A2FC-4DB8-A25F-0F54B063D2DC}"/>
                </c:ext>
              </c:extLst>
            </c:dLbl>
            <c:dLbl>
              <c:idx val="2"/>
              <c:layout>
                <c:manualLayout>
                  <c:x val="6.891469816272966E-2"/>
                  <c:y val="0.1407483960338291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A2FC-4DB8-A25F-0F54B063D2DC}"/>
                </c:ext>
              </c:extLst>
            </c:dLbl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'[Sešit1 (1).xlsx]List1'!$E$18:$E$21</c:f>
              <c:strCache>
                <c:ptCount val="4"/>
                <c:pt idx="0">
                  <c:v>Naprosto</c:v>
                </c:pt>
                <c:pt idx="1">
                  <c:v>Spíše ano</c:v>
                </c:pt>
                <c:pt idx="2">
                  <c:v>Spíše ne</c:v>
                </c:pt>
                <c:pt idx="3">
                  <c:v>Vůbec</c:v>
                </c:pt>
              </c:strCache>
            </c:strRef>
          </c:cat>
          <c:val>
            <c:numRef>
              <c:f>'[Sešit1 (1).xlsx]List1'!$F$18:$F$21</c:f>
              <c:numCache>
                <c:formatCode>General</c:formatCode>
                <c:ptCount val="4"/>
                <c:pt idx="0">
                  <c:v>3</c:v>
                </c:pt>
                <c:pt idx="1">
                  <c:v>108</c:v>
                </c:pt>
                <c:pt idx="2">
                  <c:v>22</c:v>
                </c:pt>
                <c:pt idx="3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A2FC-4DB8-A25F-0F54B063D2DC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r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cs-CZ" sz="16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cs-CZ" sz="1800"/>
              <a:t>Zkuste</a:t>
            </a:r>
            <a:r>
              <a:rPr lang="cs-CZ" sz="1800" baseline="0"/>
              <a:t> odhadnout, v kolika procentech se předpovědi shodují se skutečností</a:t>
            </a:r>
            <a:endParaRPr lang="cs-CZ" sz="1800"/>
          </a:p>
        </c:rich>
      </c:tx>
      <c:layout>
        <c:manualLayout>
          <c:xMode val="edge"/>
          <c:yMode val="edge"/>
          <c:x val="0.10990101331676491"/>
          <c:y val="2.340271448035001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title>
    <c:autoTitleDeleted val="0"/>
    <c:view3D>
      <c:rotX val="5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1-CE6B-4720-A23F-EB2A97F9A070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3-CE6B-4720-A23F-EB2A97F9A070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5-CE6B-4720-A23F-EB2A97F9A070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7-CE6B-4720-A23F-EB2A97F9A070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9-CE6B-4720-A23F-EB2A97F9A070}"/>
              </c:ext>
            </c:extLst>
          </c:dPt>
          <c:dLbls>
            <c:dLbl>
              <c:idx val="1"/>
              <c:layout>
                <c:manualLayout>
                  <c:x val="-4.4893044619422624E-2"/>
                  <c:y val="9.5435987168270592E-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CE6B-4720-A23F-EB2A97F9A070}"/>
                </c:ext>
              </c:extLst>
            </c:dLbl>
            <c:dLbl>
              <c:idx val="4"/>
              <c:layout>
                <c:manualLayout>
                  <c:x val="1.5885608048993825E-2"/>
                  <c:y val="4.744860017497813E-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CE6B-4720-A23F-EB2A97F9A070}"/>
                </c:ext>
              </c:extLst>
            </c:dLbl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'[Sešit1 (1).xlsx]List1'!$I$6:$I$10</c:f>
              <c:strCache>
                <c:ptCount val="5"/>
                <c:pt idx="0">
                  <c:v>max. 10% dnů</c:v>
                </c:pt>
                <c:pt idx="1">
                  <c:v>10% -25% dnů</c:v>
                </c:pt>
                <c:pt idx="2">
                  <c:v>25% -50% dnů</c:v>
                </c:pt>
                <c:pt idx="3">
                  <c:v>50% -75% dnů</c:v>
                </c:pt>
                <c:pt idx="4">
                  <c:v>více jak 75% dnů</c:v>
                </c:pt>
              </c:strCache>
            </c:strRef>
          </c:cat>
          <c:val>
            <c:numRef>
              <c:f>'[Sešit1 (1).xlsx]List1'!$J$6:$J$10</c:f>
              <c:numCache>
                <c:formatCode>General</c:formatCode>
                <c:ptCount val="5"/>
                <c:pt idx="0">
                  <c:v>2</c:v>
                </c:pt>
                <c:pt idx="1">
                  <c:v>10</c:v>
                </c:pt>
                <c:pt idx="2">
                  <c:v>41</c:v>
                </c:pt>
                <c:pt idx="3">
                  <c:v>79</c:v>
                </c:pt>
                <c:pt idx="4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CE6B-4720-A23F-EB2A97F9A070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r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cs-CZ" sz="16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cs-CZ"/>
              <a:t>Ve kterém roční období si myslíte, že jsou předpovědi nejméně přesné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title>
    <c:autoTitleDeleted val="0"/>
    <c:view3D>
      <c:rotX val="5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1-78B9-4E26-A004-03D839DD8394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3-78B9-4E26-A004-03D839DD8394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5-78B9-4E26-A004-03D839DD8394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7-78B9-4E26-A004-03D839DD8394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9-78B9-4E26-A004-03D839DD8394}"/>
              </c:ext>
            </c:extLst>
          </c:dPt>
          <c:dLbls>
            <c:dLbl>
              <c:idx val="1"/>
              <c:layout>
                <c:manualLayout>
                  <c:x val="1.10651793525808E-3"/>
                  <c:y val="-6.6430446194225723E-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78B9-4E26-A004-03D839DD8394}"/>
                </c:ext>
              </c:extLst>
            </c:dLbl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'[Sešit1 (1).xlsx]List1'!$I$13:$I$17</c:f>
              <c:strCache>
                <c:ptCount val="5"/>
                <c:pt idx="0">
                  <c:v>Jaro</c:v>
                </c:pt>
                <c:pt idx="1">
                  <c:v>Léto</c:v>
                </c:pt>
                <c:pt idx="2">
                  <c:v>Podzim</c:v>
                </c:pt>
                <c:pt idx="3">
                  <c:v>Zima</c:v>
                </c:pt>
                <c:pt idx="4">
                  <c:v>Je to celoročně stejné</c:v>
                </c:pt>
              </c:strCache>
            </c:strRef>
          </c:cat>
          <c:val>
            <c:numRef>
              <c:f>'[Sešit1 (1).xlsx]List1'!$J$13:$J$17</c:f>
              <c:numCache>
                <c:formatCode>General</c:formatCode>
                <c:ptCount val="5"/>
                <c:pt idx="0">
                  <c:v>98</c:v>
                </c:pt>
                <c:pt idx="1">
                  <c:v>2</c:v>
                </c:pt>
                <c:pt idx="2">
                  <c:v>12</c:v>
                </c:pt>
                <c:pt idx="3">
                  <c:v>5</c:v>
                </c:pt>
                <c:pt idx="4">
                  <c:v>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78B9-4E26-A004-03D839DD8394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r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cs-CZ" sz="16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4861761455404344E-2"/>
          <c:y val="3.4578139755070479E-2"/>
          <c:w val="0.93266547447315429"/>
          <c:h val="0.85085472521643868"/>
        </c:manualLayout>
      </c:layout>
      <c:lineChart>
        <c:grouping val="standard"/>
        <c:varyColors val="0"/>
        <c:ser>
          <c:idx val="0"/>
          <c:order val="0"/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'DENNÍ TEPLOTY'!$B$57:$B$114</c:f>
              <c:numCache>
                <c:formatCode>m/d/yyyy</c:formatCode>
                <c:ptCount val="58"/>
                <c:pt idx="0">
                  <c:v>42736</c:v>
                </c:pt>
                <c:pt idx="1">
                  <c:v>42737</c:v>
                </c:pt>
                <c:pt idx="2">
                  <c:v>42738</c:v>
                </c:pt>
                <c:pt idx="3">
                  <c:v>42739</c:v>
                </c:pt>
                <c:pt idx="4">
                  <c:v>42740</c:v>
                </c:pt>
                <c:pt idx="5">
                  <c:v>42741</c:v>
                </c:pt>
                <c:pt idx="6">
                  <c:v>42742</c:v>
                </c:pt>
                <c:pt idx="7">
                  <c:v>42743</c:v>
                </c:pt>
                <c:pt idx="8">
                  <c:v>42744</c:v>
                </c:pt>
                <c:pt idx="9">
                  <c:v>42745</c:v>
                </c:pt>
                <c:pt idx="10">
                  <c:v>42746</c:v>
                </c:pt>
                <c:pt idx="11">
                  <c:v>42747</c:v>
                </c:pt>
                <c:pt idx="12">
                  <c:v>42748</c:v>
                </c:pt>
                <c:pt idx="13">
                  <c:v>42749</c:v>
                </c:pt>
                <c:pt idx="14">
                  <c:v>42750</c:v>
                </c:pt>
                <c:pt idx="15">
                  <c:v>42751</c:v>
                </c:pt>
                <c:pt idx="16">
                  <c:v>42752</c:v>
                </c:pt>
                <c:pt idx="17">
                  <c:v>42753</c:v>
                </c:pt>
                <c:pt idx="18">
                  <c:v>42754</c:v>
                </c:pt>
                <c:pt idx="19">
                  <c:v>42755</c:v>
                </c:pt>
                <c:pt idx="20">
                  <c:v>42756</c:v>
                </c:pt>
                <c:pt idx="21">
                  <c:v>42757</c:v>
                </c:pt>
                <c:pt idx="22">
                  <c:v>42758</c:v>
                </c:pt>
                <c:pt idx="23">
                  <c:v>42759</c:v>
                </c:pt>
                <c:pt idx="24">
                  <c:v>42760</c:v>
                </c:pt>
                <c:pt idx="25">
                  <c:v>42761</c:v>
                </c:pt>
                <c:pt idx="26">
                  <c:v>42762</c:v>
                </c:pt>
                <c:pt idx="27">
                  <c:v>42763</c:v>
                </c:pt>
                <c:pt idx="28">
                  <c:v>42764</c:v>
                </c:pt>
                <c:pt idx="29">
                  <c:v>42765</c:v>
                </c:pt>
                <c:pt idx="30">
                  <c:v>42766</c:v>
                </c:pt>
                <c:pt idx="31">
                  <c:v>42767</c:v>
                </c:pt>
                <c:pt idx="32">
                  <c:v>42768</c:v>
                </c:pt>
                <c:pt idx="33">
                  <c:v>42769</c:v>
                </c:pt>
                <c:pt idx="34">
                  <c:v>42770</c:v>
                </c:pt>
                <c:pt idx="35">
                  <c:v>42771</c:v>
                </c:pt>
                <c:pt idx="36">
                  <c:v>42772</c:v>
                </c:pt>
                <c:pt idx="37">
                  <c:v>42773</c:v>
                </c:pt>
                <c:pt idx="38">
                  <c:v>42774</c:v>
                </c:pt>
                <c:pt idx="39">
                  <c:v>42775</c:v>
                </c:pt>
                <c:pt idx="40">
                  <c:v>42776</c:v>
                </c:pt>
                <c:pt idx="41">
                  <c:v>42777</c:v>
                </c:pt>
                <c:pt idx="42">
                  <c:v>42779</c:v>
                </c:pt>
                <c:pt idx="43">
                  <c:v>42780</c:v>
                </c:pt>
                <c:pt idx="44">
                  <c:v>42781</c:v>
                </c:pt>
                <c:pt idx="45">
                  <c:v>42782</c:v>
                </c:pt>
                <c:pt idx="46">
                  <c:v>42783</c:v>
                </c:pt>
                <c:pt idx="47">
                  <c:v>42784</c:v>
                </c:pt>
                <c:pt idx="48">
                  <c:v>42785</c:v>
                </c:pt>
                <c:pt idx="49">
                  <c:v>42786</c:v>
                </c:pt>
                <c:pt idx="50">
                  <c:v>42787</c:v>
                </c:pt>
                <c:pt idx="51">
                  <c:v>42788</c:v>
                </c:pt>
                <c:pt idx="52">
                  <c:v>42789</c:v>
                </c:pt>
                <c:pt idx="53">
                  <c:v>42790</c:v>
                </c:pt>
                <c:pt idx="54">
                  <c:v>42791</c:v>
                </c:pt>
                <c:pt idx="55">
                  <c:v>42792</c:v>
                </c:pt>
                <c:pt idx="56">
                  <c:v>42793</c:v>
                </c:pt>
                <c:pt idx="57">
                  <c:v>42794</c:v>
                </c:pt>
              </c:numCache>
            </c:numRef>
          </c:cat>
          <c:val>
            <c:numRef>
              <c:f>'DENNÍ TEPLOTY'!$C$57:$C$114</c:f>
              <c:numCache>
                <c:formatCode>General</c:formatCode>
                <c:ptCount val="58"/>
                <c:pt idx="0">
                  <c:v>6</c:v>
                </c:pt>
                <c:pt idx="1">
                  <c:v>0</c:v>
                </c:pt>
                <c:pt idx="2">
                  <c:v>-1</c:v>
                </c:pt>
                <c:pt idx="3">
                  <c:v>1</c:v>
                </c:pt>
                <c:pt idx="4">
                  <c:v>-3</c:v>
                </c:pt>
                <c:pt idx="5">
                  <c:v>-7</c:v>
                </c:pt>
                <c:pt idx="6">
                  <c:v>-11</c:v>
                </c:pt>
                <c:pt idx="7">
                  <c:v>-6</c:v>
                </c:pt>
                <c:pt idx="8">
                  <c:v>-8</c:v>
                </c:pt>
                <c:pt idx="9">
                  <c:v>-5</c:v>
                </c:pt>
                <c:pt idx="10">
                  <c:v>-2</c:v>
                </c:pt>
                <c:pt idx="11">
                  <c:v>-2</c:v>
                </c:pt>
                <c:pt idx="12">
                  <c:v>4</c:v>
                </c:pt>
                <c:pt idx="13">
                  <c:v>-1</c:v>
                </c:pt>
                <c:pt idx="14">
                  <c:v>0</c:v>
                </c:pt>
                <c:pt idx="15">
                  <c:v>-1</c:v>
                </c:pt>
                <c:pt idx="16">
                  <c:v>-1</c:v>
                </c:pt>
                <c:pt idx="17">
                  <c:v>3</c:v>
                </c:pt>
                <c:pt idx="18">
                  <c:v>-5</c:v>
                </c:pt>
                <c:pt idx="19">
                  <c:v>7</c:v>
                </c:pt>
                <c:pt idx="20">
                  <c:v>-1</c:v>
                </c:pt>
                <c:pt idx="21">
                  <c:v>-2</c:v>
                </c:pt>
                <c:pt idx="22">
                  <c:v>0</c:v>
                </c:pt>
                <c:pt idx="23">
                  <c:v>-1</c:v>
                </c:pt>
                <c:pt idx="24">
                  <c:v>-1</c:v>
                </c:pt>
                <c:pt idx="25">
                  <c:v>-2</c:v>
                </c:pt>
                <c:pt idx="26">
                  <c:v>-1</c:v>
                </c:pt>
                <c:pt idx="27">
                  <c:v>-1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4</c:v>
                </c:pt>
                <c:pt idx="32">
                  <c:v>-1</c:v>
                </c:pt>
                <c:pt idx="33">
                  <c:v>0</c:v>
                </c:pt>
                <c:pt idx="34">
                  <c:v>3</c:v>
                </c:pt>
                <c:pt idx="35">
                  <c:v>4</c:v>
                </c:pt>
                <c:pt idx="36">
                  <c:v>2</c:v>
                </c:pt>
                <c:pt idx="37">
                  <c:v>3</c:v>
                </c:pt>
                <c:pt idx="38">
                  <c:v>-2</c:v>
                </c:pt>
                <c:pt idx="39">
                  <c:v>-4</c:v>
                </c:pt>
                <c:pt idx="40">
                  <c:v>-1</c:v>
                </c:pt>
                <c:pt idx="41">
                  <c:v>-2</c:v>
                </c:pt>
                <c:pt idx="42">
                  <c:v>2</c:v>
                </c:pt>
                <c:pt idx="43">
                  <c:v>6</c:v>
                </c:pt>
                <c:pt idx="44">
                  <c:v>5</c:v>
                </c:pt>
                <c:pt idx="45">
                  <c:v>8</c:v>
                </c:pt>
                <c:pt idx="46">
                  <c:v>-2</c:v>
                </c:pt>
                <c:pt idx="47">
                  <c:v>2</c:v>
                </c:pt>
                <c:pt idx="48">
                  <c:v>2</c:v>
                </c:pt>
                <c:pt idx="49">
                  <c:v>6</c:v>
                </c:pt>
                <c:pt idx="50">
                  <c:v>7</c:v>
                </c:pt>
                <c:pt idx="51">
                  <c:v>8</c:v>
                </c:pt>
                <c:pt idx="52">
                  <c:v>7</c:v>
                </c:pt>
                <c:pt idx="53">
                  <c:v>8</c:v>
                </c:pt>
                <c:pt idx="54">
                  <c:v>3</c:v>
                </c:pt>
                <c:pt idx="55">
                  <c:v>7</c:v>
                </c:pt>
                <c:pt idx="56">
                  <c:v>13</c:v>
                </c:pt>
                <c:pt idx="57">
                  <c:v>14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FCB8-4C5D-8044-77E0296F9D68}"/>
            </c:ext>
          </c:extLst>
        </c:ser>
        <c:ser>
          <c:idx val="1"/>
          <c:order val="1"/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'DENNÍ TEPLOTY'!$B$57:$B$114</c:f>
              <c:numCache>
                <c:formatCode>m/d/yyyy</c:formatCode>
                <c:ptCount val="58"/>
                <c:pt idx="0">
                  <c:v>42736</c:v>
                </c:pt>
                <c:pt idx="1">
                  <c:v>42737</c:v>
                </c:pt>
                <c:pt idx="2">
                  <c:v>42738</c:v>
                </c:pt>
                <c:pt idx="3">
                  <c:v>42739</c:v>
                </c:pt>
                <c:pt idx="4">
                  <c:v>42740</c:v>
                </c:pt>
                <c:pt idx="5">
                  <c:v>42741</c:v>
                </c:pt>
                <c:pt idx="6">
                  <c:v>42742</c:v>
                </c:pt>
                <c:pt idx="7">
                  <c:v>42743</c:v>
                </c:pt>
                <c:pt idx="8">
                  <c:v>42744</c:v>
                </c:pt>
                <c:pt idx="9">
                  <c:v>42745</c:v>
                </c:pt>
                <c:pt idx="10">
                  <c:v>42746</c:v>
                </c:pt>
                <c:pt idx="11">
                  <c:v>42747</c:v>
                </c:pt>
                <c:pt idx="12">
                  <c:v>42748</c:v>
                </c:pt>
                <c:pt idx="13">
                  <c:v>42749</c:v>
                </c:pt>
                <c:pt idx="14">
                  <c:v>42750</c:v>
                </c:pt>
                <c:pt idx="15">
                  <c:v>42751</c:v>
                </c:pt>
                <c:pt idx="16">
                  <c:v>42752</c:v>
                </c:pt>
                <c:pt idx="17">
                  <c:v>42753</c:v>
                </c:pt>
                <c:pt idx="18">
                  <c:v>42754</c:v>
                </c:pt>
                <c:pt idx="19">
                  <c:v>42755</c:v>
                </c:pt>
                <c:pt idx="20">
                  <c:v>42756</c:v>
                </c:pt>
                <c:pt idx="21">
                  <c:v>42757</c:v>
                </c:pt>
                <c:pt idx="22">
                  <c:v>42758</c:v>
                </c:pt>
                <c:pt idx="23">
                  <c:v>42759</c:v>
                </c:pt>
                <c:pt idx="24">
                  <c:v>42760</c:v>
                </c:pt>
                <c:pt idx="25">
                  <c:v>42761</c:v>
                </c:pt>
                <c:pt idx="26">
                  <c:v>42762</c:v>
                </c:pt>
                <c:pt idx="27">
                  <c:v>42763</c:v>
                </c:pt>
                <c:pt idx="28">
                  <c:v>42764</c:v>
                </c:pt>
                <c:pt idx="29">
                  <c:v>42765</c:v>
                </c:pt>
                <c:pt idx="30">
                  <c:v>42766</c:v>
                </c:pt>
                <c:pt idx="31">
                  <c:v>42767</c:v>
                </c:pt>
                <c:pt idx="32">
                  <c:v>42768</c:v>
                </c:pt>
                <c:pt idx="33">
                  <c:v>42769</c:v>
                </c:pt>
                <c:pt idx="34">
                  <c:v>42770</c:v>
                </c:pt>
                <c:pt idx="35">
                  <c:v>42771</c:v>
                </c:pt>
                <c:pt idx="36">
                  <c:v>42772</c:v>
                </c:pt>
                <c:pt idx="37">
                  <c:v>42773</c:v>
                </c:pt>
                <c:pt idx="38">
                  <c:v>42774</c:v>
                </c:pt>
                <c:pt idx="39">
                  <c:v>42775</c:v>
                </c:pt>
                <c:pt idx="40">
                  <c:v>42776</c:v>
                </c:pt>
                <c:pt idx="41">
                  <c:v>42777</c:v>
                </c:pt>
                <c:pt idx="42">
                  <c:v>42779</c:v>
                </c:pt>
                <c:pt idx="43">
                  <c:v>42780</c:v>
                </c:pt>
                <c:pt idx="44">
                  <c:v>42781</c:v>
                </c:pt>
                <c:pt idx="45">
                  <c:v>42782</c:v>
                </c:pt>
                <c:pt idx="46">
                  <c:v>42783</c:v>
                </c:pt>
                <c:pt idx="47">
                  <c:v>42784</c:v>
                </c:pt>
                <c:pt idx="48">
                  <c:v>42785</c:v>
                </c:pt>
                <c:pt idx="49">
                  <c:v>42786</c:v>
                </c:pt>
                <c:pt idx="50">
                  <c:v>42787</c:v>
                </c:pt>
                <c:pt idx="51">
                  <c:v>42788</c:v>
                </c:pt>
                <c:pt idx="52">
                  <c:v>42789</c:v>
                </c:pt>
                <c:pt idx="53">
                  <c:v>42790</c:v>
                </c:pt>
                <c:pt idx="54">
                  <c:v>42791</c:v>
                </c:pt>
                <c:pt idx="55">
                  <c:v>42792</c:v>
                </c:pt>
                <c:pt idx="56">
                  <c:v>42793</c:v>
                </c:pt>
                <c:pt idx="57">
                  <c:v>42794</c:v>
                </c:pt>
              </c:numCache>
            </c:numRef>
          </c:cat>
          <c:val>
            <c:numRef>
              <c:f>'DENNÍ TEPLOTY'!$E$57:$E$114</c:f>
              <c:numCache>
                <c:formatCode>General</c:formatCode>
                <c:ptCount val="58"/>
                <c:pt idx="0">
                  <c:v>5</c:v>
                </c:pt>
                <c:pt idx="1">
                  <c:v>3</c:v>
                </c:pt>
                <c:pt idx="2">
                  <c:v>1</c:v>
                </c:pt>
                <c:pt idx="3">
                  <c:v>3</c:v>
                </c:pt>
                <c:pt idx="4">
                  <c:v>-4</c:v>
                </c:pt>
                <c:pt idx="5">
                  <c:v>-9</c:v>
                </c:pt>
                <c:pt idx="6">
                  <c:v>-9</c:v>
                </c:pt>
                <c:pt idx="7">
                  <c:v>-5</c:v>
                </c:pt>
                <c:pt idx="8">
                  <c:v>-10</c:v>
                </c:pt>
                <c:pt idx="9">
                  <c:v>-9</c:v>
                </c:pt>
                <c:pt idx="10">
                  <c:v>-5</c:v>
                </c:pt>
                <c:pt idx="11">
                  <c:v>2</c:v>
                </c:pt>
                <c:pt idx="12">
                  <c:v>4</c:v>
                </c:pt>
                <c:pt idx="13">
                  <c:v>-2</c:v>
                </c:pt>
                <c:pt idx="14">
                  <c:v>-3</c:v>
                </c:pt>
                <c:pt idx="15">
                  <c:v>-3</c:v>
                </c:pt>
                <c:pt idx="16">
                  <c:v>-2</c:v>
                </c:pt>
                <c:pt idx="17">
                  <c:v>0</c:v>
                </c:pt>
                <c:pt idx="18">
                  <c:v>-6</c:v>
                </c:pt>
                <c:pt idx="19">
                  <c:v>4</c:v>
                </c:pt>
                <c:pt idx="20">
                  <c:v>1</c:v>
                </c:pt>
                <c:pt idx="21">
                  <c:v>1</c:v>
                </c:pt>
                <c:pt idx="22">
                  <c:v>3</c:v>
                </c:pt>
                <c:pt idx="23">
                  <c:v>3</c:v>
                </c:pt>
                <c:pt idx="24">
                  <c:v>1</c:v>
                </c:pt>
                <c:pt idx="25">
                  <c:v>-1</c:v>
                </c:pt>
                <c:pt idx="26">
                  <c:v>-1</c:v>
                </c:pt>
                <c:pt idx="27">
                  <c:v>2</c:v>
                </c:pt>
                <c:pt idx="28">
                  <c:v>1</c:v>
                </c:pt>
                <c:pt idx="29">
                  <c:v>4</c:v>
                </c:pt>
                <c:pt idx="30">
                  <c:v>4</c:v>
                </c:pt>
                <c:pt idx="31">
                  <c:v>2</c:v>
                </c:pt>
                <c:pt idx="32">
                  <c:v>2</c:v>
                </c:pt>
                <c:pt idx="33">
                  <c:v>2</c:v>
                </c:pt>
                <c:pt idx="34">
                  <c:v>3</c:v>
                </c:pt>
                <c:pt idx="35">
                  <c:v>3</c:v>
                </c:pt>
                <c:pt idx="36">
                  <c:v>1</c:v>
                </c:pt>
                <c:pt idx="37">
                  <c:v>0</c:v>
                </c:pt>
                <c:pt idx="38">
                  <c:v>-7</c:v>
                </c:pt>
                <c:pt idx="39">
                  <c:v>-5</c:v>
                </c:pt>
                <c:pt idx="40">
                  <c:v>0</c:v>
                </c:pt>
                <c:pt idx="41">
                  <c:v>-3</c:v>
                </c:pt>
                <c:pt idx="42">
                  <c:v>2</c:v>
                </c:pt>
                <c:pt idx="43">
                  <c:v>0</c:v>
                </c:pt>
                <c:pt idx="44">
                  <c:v>8</c:v>
                </c:pt>
                <c:pt idx="45">
                  <c:v>10</c:v>
                </c:pt>
                <c:pt idx="46">
                  <c:v>-2</c:v>
                </c:pt>
                <c:pt idx="47">
                  <c:v>2</c:v>
                </c:pt>
                <c:pt idx="48">
                  <c:v>3</c:v>
                </c:pt>
                <c:pt idx="49">
                  <c:v>6</c:v>
                </c:pt>
                <c:pt idx="50">
                  <c:v>6</c:v>
                </c:pt>
                <c:pt idx="51">
                  <c:v>8</c:v>
                </c:pt>
                <c:pt idx="52">
                  <c:v>8</c:v>
                </c:pt>
                <c:pt idx="53">
                  <c:v>8</c:v>
                </c:pt>
                <c:pt idx="54">
                  <c:v>4</c:v>
                </c:pt>
                <c:pt idx="55">
                  <c:v>4</c:v>
                </c:pt>
                <c:pt idx="56">
                  <c:v>13</c:v>
                </c:pt>
                <c:pt idx="57">
                  <c:v>14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FCB8-4C5D-8044-77E0296F9D68}"/>
            </c:ext>
          </c:extLst>
        </c:ser>
        <c:ser>
          <c:idx val="2"/>
          <c:order val="2"/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'DENNÍ TEPLOTY'!$B$57:$B$114</c:f>
              <c:numCache>
                <c:formatCode>m/d/yyyy</c:formatCode>
                <c:ptCount val="58"/>
                <c:pt idx="0">
                  <c:v>42736</c:v>
                </c:pt>
                <c:pt idx="1">
                  <c:v>42737</c:v>
                </c:pt>
                <c:pt idx="2">
                  <c:v>42738</c:v>
                </c:pt>
                <c:pt idx="3">
                  <c:v>42739</c:v>
                </c:pt>
                <c:pt idx="4">
                  <c:v>42740</c:v>
                </c:pt>
                <c:pt idx="5">
                  <c:v>42741</c:v>
                </c:pt>
                <c:pt idx="6">
                  <c:v>42742</c:v>
                </c:pt>
                <c:pt idx="7">
                  <c:v>42743</c:v>
                </c:pt>
                <c:pt idx="8">
                  <c:v>42744</c:v>
                </c:pt>
                <c:pt idx="9">
                  <c:v>42745</c:v>
                </c:pt>
                <c:pt idx="10">
                  <c:v>42746</c:v>
                </c:pt>
                <c:pt idx="11">
                  <c:v>42747</c:v>
                </c:pt>
                <c:pt idx="12">
                  <c:v>42748</c:v>
                </c:pt>
                <c:pt idx="13">
                  <c:v>42749</c:v>
                </c:pt>
                <c:pt idx="14">
                  <c:v>42750</c:v>
                </c:pt>
                <c:pt idx="15">
                  <c:v>42751</c:v>
                </c:pt>
                <c:pt idx="16">
                  <c:v>42752</c:v>
                </c:pt>
                <c:pt idx="17">
                  <c:v>42753</c:v>
                </c:pt>
                <c:pt idx="18">
                  <c:v>42754</c:v>
                </c:pt>
                <c:pt idx="19">
                  <c:v>42755</c:v>
                </c:pt>
                <c:pt idx="20">
                  <c:v>42756</c:v>
                </c:pt>
                <c:pt idx="21">
                  <c:v>42757</c:v>
                </c:pt>
                <c:pt idx="22">
                  <c:v>42758</c:v>
                </c:pt>
                <c:pt idx="23">
                  <c:v>42759</c:v>
                </c:pt>
                <c:pt idx="24">
                  <c:v>42760</c:v>
                </c:pt>
                <c:pt idx="25">
                  <c:v>42761</c:v>
                </c:pt>
                <c:pt idx="26">
                  <c:v>42762</c:v>
                </c:pt>
                <c:pt idx="27">
                  <c:v>42763</c:v>
                </c:pt>
                <c:pt idx="28">
                  <c:v>42764</c:v>
                </c:pt>
                <c:pt idx="29">
                  <c:v>42765</c:v>
                </c:pt>
                <c:pt idx="30">
                  <c:v>42766</c:v>
                </c:pt>
                <c:pt idx="31">
                  <c:v>42767</c:v>
                </c:pt>
                <c:pt idx="32">
                  <c:v>42768</c:v>
                </c:pt>
                <c:pt idx="33">
                  <c:v>42769</c:v>
                </c:pt>
                <c:pt idx="34">
                  <c:v>42770</c:v>
                </c:pt>
                <c:pt idx="35">
                  <c:v>42771</c:v>
                </c:pt>
                <c:pt idx="36">
                  <c:v>42772</c:v>
                </c:pt>
                <c:pt idx="37">
                  <c:v>42773</c:v>
                </c:pt>
                <c:pt idx="38">
                  <c:v>42774</c:v>
                </c:pt>
                <c:pt idx="39">
                  <c:v>42775</c:v>
                </c:pt>
                <c:pt idx="40">
                  <c:v>42776</c:v>
                </c:pt>
                <c:pt idx="41">
                  <c:v>42777</c:v>
                </c:pt>
                <c:pt idx="42">
                  <c:v>42779</c:v>
                </c:pt>
                <c:pt idx="43">
                  <c:v>42780</c:v>
                </c:pt>
                <c:pt idx="44">
                  <c:v>42781</c:v>
                </c:pt>
                <c:pt idx="45">
                  <c:v>42782</c:v>
                </c:pt>
                <c:pt idx="46">
                  <c:v>42783</c:v>
                </c:pt>
                <c:pt idx="47">
                  <c:v>42784</c:v>
                </c:pt>
                <c:pt idx="48">
                  <c:v>42785</c:v>
                </c:pt>
                <c:pt idx="49">
                  <c:v>42786</c:v>
                </c:pt>
                <c:pt idx="50">
                  <c:v>42787</c:v>
                </c:pt>
                <c:pt idx="51">
                  <c:v>42788</c:v>
                </c:pt>
                <c:pt idx="52">
                  <c:v>42789</c:v>
                </c:pt>
                <c:pt idx="53">
                  <c:v>42790</c:v>
                </c:pt>
                <c:pt idx="54">
                  <c:v>42791</c:v>
                </c:pt>
                <c:pt idx="55">
                  <c:v>42792</c:v>
                </c:pt>
                <c:pt idx="56">
                  <c:v>42793</c:v>
                </c:pt>
                <c:pt idx="57">
                  <c:v>42794</c:v>
                </c:pt>
              </c:numCache>
            </c:numRef>
          </c:cat>
          <c:val>
            <c:numRef>
              <c:f>'DENNÍ TEPLOTY'!$G$57:$G$114</c:f>
              <c:numCache>
                <c:formatCode>General</c:formatCode>
                <c:ptCount val="58"/>
                <c:pt idx="0">
                  <c:v>7</c:v>
                </c:pt>
                <c:pt idx="1">
                  <c:v>7</c:v>
                </c:pt>
                <c:pt idx="2">
                  <c:v>1</c:v>
                </c:pt>
                <c:pt idx="3">
                  <c:v>5</c:v>
                </c:pt>
                <c:pt idx="4">
                  <c:v>5</c:v>
                </c:pt>
                <c:pt idx="5">
                  <c:v>0</c:v>
                </c:pt>
                <c:pt idx="6">
                  <c:v>-6</c:v>
                </c:pt>
                <c:pt idx="7">
                  <c:v>-6</c:v>
                </c:pt>
                <c:pt idx="8">
                  <c:v>-2</c:v>
                </c:pt>
                <c:pt idx="9">
                  <c:v>-3</c:v>
                </c:pt>
                <c:pt idx="10">
                  <c:v>-1</c:v>
                </c:pt>
                <c:pt idx="11">
                  <c:v>5</c:v>
                </c:pt>
                <c:pt idx="12">
                  <c:v>9</c:v>
                </c:pt>
                <c:pt idx="13">
                  <c:v>9</c:v>
                </c:pt>
                <c:pt idx="14">
                  <c:v>8</c:v>
                </c:pt>
                <c:pt idx="15">
                  <c:v>3</c:v>
                </c:pt>
                <c:pt idx="16">
                  <c:v>3</c:v>
                </c:pt>
                <c:pt idx="17">
                  <c:v>1</c:v>
                </c:pt>
                <c:pt idx="18">
                  <c:v>-2</c:v>
                </c:pt>
                <c:pt idx="19">
                  <c:v>2</c:v>
                </c:pt>
                <c:pt idx="20">
                  <c:v>3</c:v>
                </c:pt>
                <c:pt idx="21">
                  <c:v>5</c:v>
                </c:pt>
                <c:pt idx="22">
                  <c:v>9</c:v>
                </c:pt>
                <c:pt idx="23">
                  <c:v>8</c:v>
                </c:pt>
                <c:pt idx="24">
                  <c:v>1</c:v>
                </c:pt>
                <c:pt idx="25">
                  <c:v>3</c:v>
                </c:pt>
                <c:pt idx="26">
                  <c:v>3</c:v>
                </c:pt>
                <c:pt idx="27">
                  <c:v>2</c:v>
                </c:pt>
                <c:pt idx="28">
                  <c:v>1</c:v>
                </c:pt>
                <c:pt idx="29">
                  <c:v>6</c:v>
                </c:pt>
                <c:pt idx="30">
                  <c:v>1</c:v>
                </c:pt>
                <c:pt idx="31">
                  <c:v>2</c:v>
                </c:pt>
                <c:pt idx="32">
                  <c:v>7</c:v>
                </c:pt>
                <c:pt idx="33">
                  <c:v>6</c:v>
                </c:pt>
                <c:pt idx="34">
                  <c:v>5</c:v>
                </c:pt>
                <c:pt idx="35">
                  <c:v>4</c:v>
                </c:pt>
                <c:pt idx="36">
                  <c:v>9</c:v>
                </c:pt>
                <c:pt idx="37">
                  <c:v>3</c:v>
                </c:pt>
                <c:pt idx="38">
                  <c:v>0</c:v>
                </c:pt>
                <c:pt idx="39">
                  <c:v>1</c:v>
                </c:pt>
                <c:pt idx="40">
                  <c:v>1</c:v>
                </c:pt>
                <c:pt idx="41">
                  <c:v>1</c:v>
                </c:pt>
                <c:pt idx="42">
                  <c:v>5</c:v>
                </c:pt>
                <c:pt idx="43">
                  <c:v>2</c:v>
                </c:pt>
                <c:pt idx="44">
                  <c:v>6</c:v>
                </c:pt>
                <c:pt idx="45">
                  <c:v>15</c:v>
                </c:pt>
                <c:pt idx="46">
                  <c:v>11</c:v>
                </c:pt>
                <c:pt idx="47">
                  <c:v>6</c:v>
                </c:pt>
                <c:pt idx="48">
                  <c:v>6</c:v>
                </c:pt>
                <c:pt idx="49">
                  <c:v>8</c:v>
                </c:pt>
                <c:pt idx="50">
                  <c:v>9</c:v>
                </c:pt>
                <c:pt idx="51">
                  <c:v>10</c:v>
                </c:pt>
                <c:pt idx="52">
                  <c:v>12</c:v>
                </c:pt>
                <c:pt idx="53">
                  <c:v>14</c:v>
                </c:pt>
                <c:pt idx="54">
                  <c:v>15</c:v>
                </c:pt>
                <c:pt idx="55">
                  <c:v>13</c:v>
                </c:pt>
                <c:pt idx="56">
                  <c:v>15</c:v>
                </c:pt>
                <c:pt idx="57">
                  <c:v>20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FCB8-4C5D-8044-77E0296F9D6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41464936"/>
        <c:axId val="541465920"/>
      </c:lineChart>
      <c:dateAx>
        <c:axId val="541464936"/>
        <c:scaling>
          <c:orientation val="minMax"/>
        </c:scaling>
        <c:delete val="0"/>
        <c:axPos val="b"/>
        <c:numFmt formatCode="d/m;@" sourceLinked="0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541465920"/>
        <c:crosses val="autoZero"/>
        <c:auto val="0"/>
        <c:lblOffset val="100"/>
        <c:baseTimeUnit val="days"/>
      </c:dateAx>
      <c:valAx>
        <c:axId val="541465920"/>
        <c:scaling>
          <c:orientation val="minMax"/>
          <c:max val="20"/>
          <c:min val="-13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54146493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>
      <a:solidFill>
        <a:schemeClr val="tx1"/>
      </a:solidFill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'DENNÍ TEPLOTY'!$B$115:$B$141</c:f>
              <c:numCache>
                <c:formatCode>m/d/yyyy</c:formatCode>
                <c:ptCount val="27"/>
                <c:pt idx="0">
                  <c:v>42795</c:v>
                </c:pt>
                <c:pt idx="1">
                  <c:v>42796</c:v>
                </c:pt>
                <c:pt idx="2">
                  <c:v>42797</c:v>
                </c:pt>
                <c:pt idx="3">
                  <c:v>42798</c:v>
                </c:pt>
                <c:pt idx="4">
                  <c:v>42799</c:v>
                </c:pt>
                <c:pt idx="5">
                  <c:v>42800</c:v>
                </c:pt>
                <c:pt idx="6">
                  <c:v>42801</c:v>
                </c:pt>
                <c:pt idx="7">
                  <c:v>42802</c:v>
                </c:pt>
                <c:pt idx="8">
                  <c:v>42803</c:v>
                </c:pt>
                <c:pt idx="9">
                  <c:v>42804</c:v>
                </c:pt>
                <c:pt idx="10">
                  <c:v>42805</c:v>
                </c:pt>
                <c:pt idx="11">
                  <c:v>42807</c:v>
                </c:pt>
                <c:pt idx="12">
                  <c:v>42808</c:v>
                </c:pt>
                <c:pt idx="13">
                  <c:v>42809</c:v>
                </c:pt>
                <c:pt idx="14">
                  <c:v>42810</c:v>
                </c:pt>
                <c:pt idx="15">
                  <c:v>42811</c:v>
                </c:pt>
                <c:pt idx="16">
                  <c:v>42812</c:v>
                </c:pt>
                <c:pt idx="17">
                  <c:v>42813</c:v>
                </c:pt>
                <c:pt idx="18">
                  <c:v>42814</c:v>
                </c:pt>
                <c:pt idx="19">
                  <c:v>42815</c:v>
                </c:pt>
                <c:pt idx="20">
                  <c:v>42816</c:v>
                </c:pt>
                <c:pt idx="21">
                  <c:v>42817</c:v>
                </c:pt>
                <c:pt idx="22">
                  <c:v>42818</c:v>
                </c:pt>
                <c:pt idx="23">
                  <c:v>42821</c:v>
                </c:pt>
                <c:pt idx="24">
                  <c:v>42822</c:v>
                </c:pt>
                <c:pt idx="25">
                  <c:v>42824</c:v>
                </c:pt>
                <c:pt idx="26">
                  <c:v>42825</c:v>
                </c:pt>
              </c:numCache>
            </c:numRef>
          </c:cat>
          <c:val>
            <c:numRef>
              <c:f>'DENNÍ TEPLOTY'!$C$115:$C$141</c:f>
              <c:numCache>
                <c:formatCode>General</c:formatCode>
                <c:ptCount val="27"/>
                <c:pt idx="0">
                  <c:v>7</c:v>
                </c:pt>
                <c:pt idx="1">
                  <c:v>7</c:v>
                </c:pt>
                <c:pt idx="2">
                  <c:v>12</c:v>
                </c:pt>
                <c:pt idx="3">
                  <c:v>15</c:v>
                </c:pt>
                <c:pt idx="4">
                  <c:v>16</c:v>
                </c:pt>
                <c:pt idx="5">
                  <c:v>7</c:v>
                </c:pt>
                <c:pt idx="6">
                  <c:v>8</c:v>
                </c:pt>
                <c:pt idx="7">
                  <c:v>5</c:v>
                </c:pt>
                <c:pt idx="8">
                  <c:v>7</c:v>
                </c:pt>
                <c:pt idx="9">
                  <c:v>5</c:v>
                </c:pt>
                <c:pt idx="10">
                  <c:v>5</c:v>
                </c:pt>
                <c:pt idx="11">
                  <c:v>7</c:v>
                </c:pt>
                <c:pt idx="12">
                  <c:v>8</c:v>
                </c:pt>
                <c:pt idx="13">
                  <c:v>13</c:v>
                </c:pt>
                <c:pt idx="14">
                  <c:v>9</c:v>
                </c:pt>
                <c:pt idx="15">
                  <c:v>15</c:v>
                </c:pt>
                <c:pt idx="16">
                  <c:v>8</c:v>
                </c:pt>
                <c:pt idx="17">
                  <c:v>6</c:v>
                </c:pt>
                <c:pt idx="18">
                  <c:v>11</c:v>
                </c:pt>
                <c:pt idx="19">
                  <c:v>15</c:v>
                </c:pt>
                <c:pt idx="20">
                  <c:v>6</c:v>
                </c:pt>
                <c:pt idx="21">
                  <c:v>10</c:v>
                </c:pt>
                <c:pt idx="22">
                  <c:v>11</c:v>
                </c:pt>
                <c:pt idx="23">
                  <c:v>10</c:v>
                </c:pt>
                <c:pt idx="24">
                  <c:v>18</c:v>
                </c:pt>
                <c:pt idx="25">
                  <c:v>18</c:v>
                </c:pt>
                <c:pt idx="26">
                  <c:v>19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74F1-4208-A841-84D9A8A78D53}"/>
            </c:ext>
          </c:extLst>
        </c:ser>
        <c:ser>
          <c:idx val="1"/>
          <c:order val="1"/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'DENNÍ TEPLOTY'!$B$115:$B$141</c:f>
              <c:numCache>
                <c:formatCode>m/d/yyyy</c:formatCode>
                <c:ptCount val="27"/>
                <c:pt idx="0">
                  <c:v>42795</c:v>
                </c:pt>
                <c:pt idx="1">
                  <c:v>42796</c:v>
                </c:pt>
                <c:pt idx="2">
                  <c:v>42797</c:v>
                </c:pt>
                <c:pt idx="3">
                  <c:v>42798</c:v>
                </c:pt>
                <c:pt idx="4">
                  <c:v>42799</c:v>
                </c:pt>
                <c:pt idx="5">
                  <c:v>42800</c:v>
                </c:pt>
                <c:pt idx="6">
                  <c:v>42801</c:v>
                </c:pt>
                <c:pt idx="7">
                  <c:v>42802</c:v>
                </c:pt>
                <c:pt idx="8">
                  <c:v>42803</c:v>
                </c:pt>
                <c:pt idx="9">
                  <c:v>42804</c:v>
                </c:pt>
                <c:pt idx="10">
                  <c:v>42805</c:v>
                </c:pt>
                <c:pt idx="11">
                  <c:v>42807</c:v>
                </c:pt>
                <c:pt idx="12">
                  <c:v>42808</c:v>
                </c:pt>
                <c:pt idx="13">
                  <c:v>42809</c:v>
                </c:pt>
                <c:pt idx="14">
                  <c:v>42810</c:v>
                </c:pt>
                <c:pt idx="15">
                  <c:v>42811</c:v>
                </c:pt>
                <c:pt idx="16">
                  <c:v>42812</c:v>
                </c:pt>
                <c:pt idx="17">
                  <c:v>42813</c:v>
                </c:pt>
                <c:pt idx="18">
                  <c:v>42814</c:v>
                </c:pt>
                <c:pt idx="19">
                  <c:v>42815</c:v>
                </c:pt>
                <c:pt idx="20">
                  <c:v>42816</c:v>
                </c:pt>
                <c:pt idx="21">
                  <c:v>42817</c:v>
                </c:pt>
                <c:pt idx="22">
                  <c:v>42818</c:v>
                </c:pt>
                <c:pt idx="23">
                  <c:v>42821</c:v>
                </c:pt>
                <c:pt idx="24">
                  <c:v>42822</c:v>
                </c:pt>
                <c:pt idx="25">
                  <c:v>42824</c:v>
                </c:pt>
                <c:pt idx="26">
                  <c:v>42825</c:v>
                </c:pt>
              </c:numCache>
            </c:numRef>
          </c:cat>
          <c:val>
            <c:numRef>
              <c:f>'DENNÍ TEPLOTY'!$E$115:$E$141</c:f>
              <c:numCache>
                <c:formatCode>General</c:formatCode>
                <c:ptCount val="27"/>
                <c:pt idx="0">
                  <c:v>8</c:v>
                </c:pt>
                <c:pt idx="1">
                  <c:v>7</c:v>
                </c:pt>
                <c:pt idx="2">
                  <c:v>11</c:v>
                </c:pt>
                <c:pt idx="3">
                  <c:v>17</c:v>
                </c:pt>
                <c:pt idx="4">
                  <c:v>17</c:v>
                </c:pt>
                <c:pt idx="5">
                  <c:v>9</c:v>
                </c:pt>
                <c:pt idx="6">
                  <c:v>9</c:v>
                </c:pt>
                <c:pt idx="7">
                  <c:v>7</c:v>
                </c:pt>
                <c:pt idx="8">
                  <c:v>8</c:v>
                </c:pt>
                <c:pt idx="9">
                  <c:v>7</c:v>
                </c:pt>
                <c:pt idx="10">
                  <c:v>3</c:v>
                </c:pt>
                <c:pt idx="11">
                  <c:v>6</c:v>
                </c:pt>
                <c:pt idx="12">
                  <c:v>6</c:v>
                </c:pt>
                <c:pt idx="13">
                  <c:v>10</c:v>
                </c:pt>
                <c:pt idx="14">
                  <c:v>10</c:v>
                </c:pt>
                <c:pt idx="15">
                  <c:v>9</c:v>
                </c:pt>
                <c:pt idx="16">
                  <c:v>7</c:v>
                </c:pt>
                <c:pt idx="17">
                  <c:v>8</c:v>
                </c:pt>
                <c:pt idx="18">
                  <c:v>11</c:v>
                </c:pt>
                <c:pt idx="19">
                  <c:v>13</c:v>
                </c:pt>
                <c:pt idx="20">
                  <c:v>8</c:v>
                </c:pt>
                <c:pt idx="21">
                  <c:v>11</c:v>
                </c:pt>
                <c:pt idx="22">
                  <c:v>8</c:v>
                </c:pt>
                <c:pt idx="23">
                  <c:v>11</c:v>
                </c:pt>
                <c:pt idx="24">
                  <c:v>13</c:v>
                </c:pt>
                <c:pt idx="25">
                  <c:v>18</c:v>
                </c:pt>
                <c:pt idx="26">
                  <c:v>17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74F1-4208-A841-84D9A8A78D53}"/>
            </c:ext>
          </c:extLst>
        </c:ser>
        <c:ser>
          <c:idx val="2"/>
          <c:order val="2"/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'DENNÍ TEPLOTY'!$B$115:$B$141</c:f>
              <c:numCache>
                <c:formatCode>m/d/yyyy</c:formatCode>
                <c:ptCount val="27"/>
                <c:pt idx="0">
                  <c:v>42795</c:v>
                </c:pt>
                <c:pt idx="1">
                  <c:v>42796</c:v>
                </c:pt>
                <c:pt idx="2">
                  <c:v>42797</c:v>
                </c:pt>
                <c:pt idx="3">
                  <c:v>42798</c:v>
                </c:pt>
                <c:pt idx="4">
                  <c:v>42799</c:v>
                </c:pt>
                <c:pt idx="5">
                  <c:v>42800</c:v>
                </c:pt>
                <c:pt idx="6">
                  <c:v>42801</c:v>
                </c:pt>
                <c:pt idx="7">
                  <c:v>42802</c:v>
                </c:pt>
                <c:pt idx="8">
                  <c:v>42803</c:v>
                </c:pt>
                <c:pt idx="9">
                  <c:v>42804</c:v>
                </c:pt>
                <c:pt idx="10">
                  <c:v>42805</c:v>
                </c:pt>
                <c:pt idx="11">
                  <c:v>42807</c:v>
                </c:pt>
                <c:pt idx="12">
                  <c:v>42808</c:v>
                </c:pt>
                <c:pt idx="13">
                  <c:v>42809</c:v>
                </c:pt>
                <c:pt idx="14">
                  <c:v>42810</c:v>
                </c:pt>
                <c:pt idx="15">
                  <c:v>42811</c:v>
                </c:pt>
                <c:pt idx="16">
                  <c:v>42812</c:v>
                </c:pt>
                <c:pt idx="17">
                  <c:v>42813</c:v>
                </c:pt>
                <c:pt idx="18">
                  <c:v>42814</c:v>
                </c:pt>
                <c:pt idx="19">
                  <c:v>42815</c:v>
                </c:pt>
                <c:pt idx="20">
                  <c:v>42816</c:v>
                </c:pt>
                <c:pt idx="21">
                  <c:v>42817</c:v>
                </c:pt>
                <c:pt idx="22">
                  <c:v>42818</c:v>
                </c:pt>
                <c:pt idx="23">
                  <c:v>42821</c:v>
                </c:pt>
                <c:pt idx="24">
                  <c:v>42822</c:v>
                </c:pt>
                <c:pt idx="25">
                  <c:v>42824</c:v>
                </c:pt>
                <c:pt idx="26">
                  <c:v>42825</c:v>
                </c:pt>
              </c:numCache>
            </c:numRef>
          </c:cat>
          <c:val>
            <c:numRef>
              <c:f>'DENNÍ TEPLOTY'!$G$115:$G$141</c:f>
              <c:numCache>
                <c:formatCode>General</c:formatCode>
                <c:ptCount val="27"/>
                <c:pt idx="0">
                  <c:v>14</c:v>
                </c:pt>
                <c:pt idx="1">
                  <c:v>13</c:v>
                </c:pt>
                <c:pt idx="2">
                  <c:v>14</c:v>
                </c:pt>
                <c:pt idx="3">
                  <c:v>17</c:v>
                </c:pt>
                <c:pt idx="4">
                  <c:v>17</c:v>
                </c:pt>
                <c:pt idx="5">
                  <c:v>20</c:v>
                </c:pt>
                <c:pt idx="6">
                  <c:v>12</c:v>
                </c:pt>
                <c:pt idx="7">
                  <c:v>10</c:v>
                </c:pt>
                <c:pt idx="8">
                  <c:v>14</c:v>
                </c:pt>
                <c:pt idx="9">
                  <c:v>14</c:v>
                </c:pt>
                <c:pt idx="10">
                  <c:v>12</c:v>
                </c:pt>
                <c:pt idx="11">
                  <c:v>8</c:v>
                </c:pt>
                <c:pt idx="12">
                  <c:v>9</c:v>
                </c:pt>
                <c:pt idx="13">
                  <c:v>9</c:v>
                </c:pt>
                <c:pt idx="14">
                  <c:v>17</c:v>
                </c:pt>
                <c:pt idx="15">
                  <c:v>17</c:v>
                </c:pt>
                <c:pt idx="16">
                  <c:v>14</c:v>
                </c:pt>
                <c:pt idx="17">
                  <c:v>15</c:v>
                </c:pt>
                <c:pt idx="18">
                  <c:v>15</c:v>
                </c:pt>
                <c:pt idx="19">
                  <c:v>15</c:v>
                </c:pt>
                <c:pt idx="20">
                  <c:v>14</c:v>
                </c:pt>
                <c:pt idx="21">
                  <c:v>15</c:v>
                </c:pt>
                <c:pt idx="22">
                  <c:v>12</c:v>
                </c:pt>
                <c:pt idx="23">
                  <c:v>13</c:v>
                </c:pt>
                <c:pt idx="24">
                  <c:v>19</c:v>
                </c:pt>
                <c:pt idx="25">
                  <c:v>23</c:v>
                </c:pt>
                <c:pt idx="26">
                  <c:v>24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74F1-4208-A841-84D9A8A78D5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01441128"/>
        <c:axId val="501436536"/>
      </c:lineChart>
      <c:dateAx>
        <c:axId val="501441128"/>
        <c:scaling>
          <c:orientation val="minMax"/>
        </c:scaling>
        <c:delete val="0"/>
        <c:axPos val="b"/>
        <c:numFmt formatCode="d/m;@" sourceLinked="0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501436536"/>
        <c:crosses val="autoZero"/>
        <c:auto val="0"/>
        <c:lblOffset val="100"/>
        <c:baseTimeUnit val="days"/>
      </c:dateAx>
      <c:valAx>
        <c:axId val="501436536"/>
        <c:scaling>
          <c:orientation val="minMax"/>
          <c:max val="25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5014411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>
      <a:solidFill>
        <a:schemeClr val="tx1"/>
      </a:solidFill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v>ALADIN</c:v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numRef>
              <c:f>'NOČNÍ t.'!$B$2:$B$56</c:f>
              <c:numCache>
                <c:formatCode>m/d/yyyy</c:formatCode>
                <c:ptCount val="55"/>
                <c:pt idx="0">
                  <c:v>42681</c:v>
                </c:pt>
                <c:pt idx="1">
                  <c:v>42682</c:v>
                </c:pt>
                <c:pt idx="2">
                  <c:v>42683</c:v>
                </c:pt>
                <c:pt idx="3">
                  <c:v>42684</c:v>
                </c:pt>
                <c:pt idx="4">
                  <c:v>42685</c:v>
                </c:pt>
                <c:pt idx="5">
                  <c:v>42686</c:v>
                </c:pt>
                <c:pt idx="6">
                  <c:v>42687</c:v>
                </c:pt>
                <c:pt idx="7">
                  <c:v>42688</c:v>
                </c:pt>
                <c:pt idx="8">
                  <c:v>42689</c:v>
                </c:pt>
                <c:pt idx="9">
                  <c:v>42690</c:v>
                </c:pt>
                <c:pt idx="10">
                  <c:v>42691</c:v>
                </c:pt>
                <c:pt idx="11">
                  <c:v>42692</c:v>
                </c:pt>
                <c:pt idx="12">
                  <c:v>42693</c:v>
                </c:pt>
                <c:pt idx="13">
                  <c:v>42694</c:v>
                </c:pt>
                <c:pt idx="14">
                  <c:v>42695</c:v>
                </c:pt>
                <c:pt idx="15">
                  <c:v>42696</c:v>
                </c:pt>
                <c:pt idx="16">
                  <c:v>42697</c:v>
                </c:pt>
                <c:pt idx="17">
                  <c:v>42698</c:v>
                </c:pt>
                <c:pt idx="18">
                  <c:v>42699</c:v>
                </c:pt>
                <c:pt idx="19">
                  <c:v>42700</c:v>
                </c:pt>
                <c:pt idx="20">
                  <c:v>42701</c:v>
                </c:pt>
                <c:pt idx="21">
                  <c:v>42702</c:v>
                </c:pt>
                <c:pt idx="22">
                  <c:v>42703</c:v>
                </c:pt>
                <c:pt idx="23">
                  <c:v>42704</c:v>
                </c:pt>
                <c:pt idx="24">
                  <c:v>42705</c:v>
                </c:pt>
                <c:pt idx="25">
                  <c:v>42706</c:v>
                </c:pt>
                <c:pt idx="26">
                  <c:v>42707</c:v>
                </c:pt>
                <c:pt idx="27">
                  <c:v>42708</c:v>
                </c:pt>
                <c:pt idx="28">
                  <c:v>42709</c:v>
                </c:pt>
                <c:pt idx="29">
                  <c:v>42710</c:v>
                </c:pt>
                <c:pt idx="30">
                  <c:v>42711</c:v>
                </c:pt>
                <c:pt idx="31">
                  <c:v>42712</c:v>
                </c:pt>
                <c:pt idx="32">
                  <c:v>42713</c:v>
                </c:pt>
                <c:pt idx="33">
                  <c:v>42714</c:v>
                </c:pt>
                <c:pt idx="34">
                  <c:v>42715</c:v>
                </c:pt>
                <c:pt idx="35">
                  <c:v>42716</c:v>
                </c:pt>
                <c:pt idx="36">
                  <c:v>42717</c:v>
                </c:pt>
                <c:pt idx="37">
                  <c:v>42718</c:v>
                </c:pt>
                <c:pt idx="38">
                  <c:v>42719</c:v>
                </c:pt>
                <c:pt idx="39">
                  <c:v>42720</c:v>
                </c:pt>
                <c:pt idx="40">
                  <c:v>42721</c:v>
                </c:pt>
                <c:pt idx="41">
                  <c:v>42722</c:v>
                </c:pt>
                <c:pt idx="42">
                  <c:v>42723</c:v>
                </c:pt>
                <c:pt idx="43">
                  <c:v>42724</c:v>
                </c:pt>
                <c:pt idx="44">
                  <c:v>42725</c:v>
                </c:pt>
                <c:pt idx="45">
                  <c:v>42726</c:v>
                </c:pt>
                <c:pt idx="46">
                  <c:v>42727</c:v>
                </c:pt>
                <c:pt idx="47">
                  <c:v>42728</c:v>
                </c:pt>
                <c:pt idx="48">
                  <c:v>42729</c:v>
                </c:pt>
                <c:pt idx="49">
                  <c:v>42730</c:v>
                </c:pt>
                <c:pt idx="50">
                  <c:v>42731</c:v>
                </c:pt>
                <c:pt idx="51">
                  <c:v>42732</c:v>
                </c:pt>
                <c:pt idx="52">
                  <c:v>42733</c:v>
                </c:pt>
                <c:pt idx="53">
                  <c:v>42734</c:v>
                </c:pt>
                <c:pt idx="54">
                  <c:v>42735</c:v>
                </c:pt>
              </c:numCache>
            </c:numRef>
          </c:cat>
          <c:val>
            <c:numRef>
              <c:f>'NOČNÍ t.'!$C$2:$C$56</c:f>
              <c:numCache>
                <c:formatCode>General</c:formatCode>
                <c:ptCount val="55"/>
                <c:pt idx="0">
                  <c:v>3</c:v>
                </c:pt>
                <c:pt idx="1">
                  <c:v>1</c:v>
                </c:pt>
                <c:pt idx="2">
                  <c:v>-2</c:v>
                </c:pt>
                <c:pt idx="3">
                  <c:v>-3</c:v>
                </c:pt>
                <c:pt idx="4">
                  <c:v>1</c:v>
                </c:pt>
                <c:pt idx="5">
                  <c:v>-4</c:v>
                </c:pt>
                <c:pt idx="6">
                  <c:v>-5</c:v>
                </c:pt>
                <c:pt idx="7">
                  <c:v>-4</c:v>
                </c:pt>
                <c:pt idx="8">
                  <c:v>-5</c:v>
                </c:pt>
                <c:pt idx="9">
                  <c:v>-10</c:v>
                </c:pt>
                <c:pt idx="10">
                  <c:v>2</c:v>
                </c:pt>
                <c:pt idx="11">
                  <c:v>4</c:v>
                </c:pt>
                <c:pt idx="12">
                  <c:v>4</c:v>
                </c:pt>
                <c:pt idx="13">
                  <c:v>6</c:v>
                </c:pt>
                <c:pt idx="14">
                  <c:v>10</c:v>
                </c:pt>
                <c:pt idx="15">
                  <c:v>12</c:v>
                </c:pt>
                <c:pt idx="16">
                  <c:v>3</c:v>
                </c:pt>
                <c:pt idx="17">
                  <c:v>6</c:v>
                </c:pt>
                <c:pt idx="18">
                  <c:v>4</c:v>
                </c:pt>
                <c:pt idx="19">
                  <c:v>4</c:v>
                </c:pt>
                <c:pt idx="20">
                  <c:v>4</c:v>
                </c:pt>
                <c:pt idx="21">
                  <c:v>-2</c:v>
                </c:pt>
                <c:pt idx="22">
                  <c:v>-3</c:v>
                </c:pt>
                <c:pt idx="23">
                  <c:v>2</c:v>
                </c:pt>
                <c:pt idx="24">
                  <c:v>0</c:v>
                </c:pt>
                <c:pt idx="25">
                  <c:v>0</c:v>
                </c:pt>
                <c:pt idx="26">
                  <c:v>-4</c:v>
                </c:pt>
                <c:pt idx="27">
                  <c:v>-4</c:v>
                </c:pt>
                <c:pt idx="28">
                  <c:v>-9</c:v>
                </c:pt>
                <c:pt idx="29">
                  <c:v>-4</c:v>
                </c:pt>
                <c:pt idx="30">
                  <c:v>0</c:v>
                </c:pt>
                <c:pt idx="31">
                  <c:v>-1</c:v>
                </c:pt>
                <c:pt idx="32">
                  <c:v>4</c:v>
                </c:pt>
                <c:pt idx="33">
                  <c:v>4</c:v>
                </c:pt>
                <c:pt idx="34">
                  <c:v>1</c:v>
                </c:pt>
                <c:pt idx="35">
                  <c:v>3</c:v>
                </c:pt>
                <c:pt idx="36">
                  <c:v>-3</c:v>
                </c:pt>
                <c:pt idx="37">
                  <c:v>-2</c:v>
                </c:pt>
                <c:pt idx="38">
                  <c:v>-1</c:v>
                </c:pt>
                <c:pt idx="39">
                  <c:v>-5</c:v>
                </c:pt>
                <c:pt idx="40">
                  <c:v>-7</c:v>
                </c:pt>
                <c:pt idx="41">
                  <c:v>-6</c:v>
                </c:pt>
                <c:pt idx="42">
                  <c:v>0</c:v>
                </c:pt>
                <c:pt idx="43">
                  <c:v>-2</c:v>
                </c:pt>
                <c:pt idx="44">
                  <c:v>-2</c:v>
                </c:pt>
                <c:pt idx="45">
                  <c:v>-4</c:v>
                </c:pt>
                <c:pt idx="46">
                  <c:v>-4</c:v>
                </c:pt>
                <c:pt idx="47">
                  <c:v>-2</c:v>
                </c:pt>
                <c:pt idx="48">
                  <c:v>1</c:v>
                </c:pt>
                <c:pt idx="49">
                  <c:v>6</c:v>
                </c:pt>
                <c:pt idx="50">
                  <c:v>1</c:v>
                </c:pt>
                <c:pt idx="51">
                  <c:v>-1</c:v>
                </c:pt>
                <c:pt idx="52">
                  <c:v>-5</c:v>
                </c:pt>
                <c:pt idx="53">
                  <c:v>-1</c:v>
                </c:pt>
                <c:pt idx="54">
                  <c:v>-4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D7D8-416C-AB8D-EE13F345E235}"/>
            </c:ext>
          </c:extLst>
        </c:ser>
        <c:ser>
          <c:idx val="1"/>
          <c:order val="1"/>
          <c:tx>
            <c:v>YR.NO</c:v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cat>
            <c:numRef>
              <c:f>'NOČNÍ t.'!$B$2:$B$56</c:f>
              <c:numCache>
                <c:formatCode>m/d/yyyy</c:formatCode>
                <c:ptCount val="55"/>
                <c:pt idx="0">
                  <c:v>42681</c:v>
                </c:pt>
                <c:pt idx="1">
                  <c:v>42682</c:v>
                </c:pt>
                <c:pt idx="2">
                  <c:v>42683</c:v>
                </c:pt>
                <c:pt idx="3">
                  <c:v>42684</c:v>
                </c:pt>
                <c:pt idx="4">
                  <c:v>42685</c:v>
                </c:pt>
                <c:pt idx="5">
                  <c:v>42686</c:v>
                </c:pt>
                <c:pt idx="6">
                  <c:v>42687</c:v>
                </c:pt>
                <c:pt idx="7">
                  <c:v>42688</c:v>
                </c:pt>
                <c:pt idx="8">
                  <c:v>42689</c:v>
                </c:pt>
                <c:pt idx="9">
                  <c:v>42690</c:v>
                </c:pt>
                <c:pt idx="10">
                  <c:v>42691</c:v>
                </c:pt>
                <c:pt idx="11">
                  <c:v>42692</c:v>
                </c:pt>
                <c:pt idx="12">
                  <c:v>42693</c:v>
                </c:pt>
                <c:pt idx="13">
                  <c:v>42694</c:v>
                </c:pt>
                <c:pt idx="14">
                  <c:v>42695</c:v>
                </c:pt>
                <c:pt idx="15">
                  <c:v>42696</c:v>
                </c:pt>
                <c:pt idx="16">
                  <c:v>42697</c:v>
                </c:pt>
                <c:pt idx="17">
                  <c:v>42698</c:v>
                </c:pt>
                <c:pt idx="18">
                  <c:v>42699</c:v>
                </c:pt>
                <c:pt idx="19">
                  <c:v>42700</c:v>
                </c:pt>
                <c:pt idx="20">
                  <c:v>42701</c:v>
                </c:pt>
                <c:pt idx="21">
                  <c:v>42702</c:v>
                </c:pt>
                <c:pt idx="22">
                  <c:v>42703</c:v>
                </c:pt>
                <c:pt idx="23">
                  <c:v>42704</c:v>
                </c:pt>
                <c:pt idx="24">
                  <c:v>42705</c:v>
                </c:pt>
                <c:pt idx="25">
                  <c:v>42706</c:v>
                </c:pt>
                <c:pt idx="26">
                  <c:v>42707</c:v>
                </c:pt>
                <c:pt idx="27">
                  <c:v>42708</c:v>
                </c:pt>
                <c:pt idx="28">
                  <c:v>42709</c:v>
                </c:pt>
                <c:pt idx="29">
                  <c:v>42710</c:v>
                </c:pt>
                <c:pt idx="30">
                  <c:v>42711</c:v>
                </c:pt>
                <c:pt idx="31">
                  <c:v>42712</c:v>
                </c:pt>
                <c:pt idx="32">
                  <c:v>42713</c:v>
                </c:pt>
                <c:pt idx="33">
                  <c:v>42714</c:v>
                </c:pt>
                <c:pt idx="34">
                  <c:v>42715</c:v>
                </c:pt>
                <c:pt idx="35">
                  <c:v>42716</c:v>
                </c:pt>
                <c:pt idx="36">
                  <c:v>42717</c:v>
                </c:pt>
                <c:pt idx="37">
                  <c:v>42718</c:v>
                </c:pt>
                <c:pt idx="38">
                  <c:v>42719</c:v>
                </c:pt>
                <c:pt idx="39">
                  <c:v>42720</c:v>
                </c:pt>
                <c:pt idx="40">
                  <c:v>42721</c:v>
                </c:pt>
                <c:pt idx="41">
                  <c:v>42722</c:v>
                </c:pt>
                <c:pt idx="42">
                  <c:v>42723</c:v>
                </c:pt>
                <c:pt idx="43">
                  <c:v>42724</c:v>
                </c:pt>
                <c:pt idx="44">
                  <c:v>42725</c:v>
                </c:pt>
                <c:pt idx="45">
                  <c:v>42726</c:v>
                </c:pt>
                <c:pt idx="46">
                  <c:v>42727</c:v>
                </c:pt>
                <c:pt idx="47">
                  <c:v>42728</c:v>
                </c:pt>
                <c:pt idx="48">
                  <c:v>42729</c:v>
                </c:pt>
                <c:pt idx="49">
                  <c:v>42730</c:v>
                </c:pt>
                <c:pt idx="50">
                  <c:v>42731</c:v>
                </c:pt>
                <c:pt idx="51">
                  <c:v>42732</c:v>
                </c:pt>
                <c:pt idx="52">
                  <c:v>42733</c:v>
                </c:pt>
                <c:pt idx="53">
                  <c:v>42734</c:v>
                </c:pt>
                <c:pt idx="54">
                  <c:v>42735</c:v>
                </c:pt>
              </c:numCache>
            </c:numRef>
          </c:cat>
          <c:val>
            <c:numRef>
              <c:f>'NOČNÍ t.'!$E$2:$E$56</c:f>
              <c:numCache>
                <c:formatCode>General</c:formatCode>
                <c:ptCount val="55"/>
                <c:pt idx="0">
                  <c:v>3</c:v>
                </c:pt>
                <c:pt idx="1">
                  <c:v>-1</c:v>
                </c:pt>
                <c:pt idx="2">
                  <c:v>-2</c:v>
                </c:pt>
                <c:pt idx="3">
                  <c:v>-2</c:v>
                </c:pt>
                <c:pt idx="4">
                  <c:v>1</c:v>
                </c:pt>
                <c:pt idx="5">
                  <c:v>-3</c:v>
                </c:pt>
                <c:pt idx="6">
                  <c:v>-4</c:v>
                </c:pt>
                <c:pt idx="7">
                  <c:v>-2</c:v>
                </c:pt>
                <c:pt idx="8">
                  <c:v>-5</c:v>
                </c:pt>
                <c:pt idx="9">
                  <c:v>-13</c:v>
                </c:pt>
                <c:pt idx="10">
                  <c:v>9</c:v>
                </c:pt>
                <c:pt idx="11">
                  <c:v>5</c:v>
                </c:pt>
                <c:pt idx="12">
                  <c:v>3</c:v>
                </c:pt>
                <c:pt idx="13">
                  <c:v>5</c:v>
                </c:pt>
                <c:pt idx="14">
                  <c:v>8</c:v>
                </c:pt>
                <c:pt idx="15">
                  <c:v>11</c:v>
                </c:pt>
                <c:pt idx="16">
                  <c:v>2</c:v>
                </c:pt>
                <c:pt idx="17">
                  <c:v>5</c:v>
                </c:pt>
                <c:pt idx="18">
                  <c:v>5</c:v>
                </c:pt>
                <c:pt idx="19">
                  <c:v>1</c:v>
                </c:pt>
                <c:pt idx="20">
                  <c:v>5</c:v>
                </c:pt>
                <c:pt idx="21">
                  <c:v>-2</c:v>
                </c:pt>
                <c:pt idx="22">
                  <c:v>-4</c:v>
                </c:pt>
                <c:pt idx="23">
                  <c:v>1</c:v>
                </c:pt>
                <c:pt idx="24">
                  <c:v>2</c:v>
                </c:pt>
                <c:pt idx="25">
                  <c:v>-3</c:v>
                </c:pt>
                <c:pt idx="26">
                  <c:v>-3</c:v>
                </c:pt>
                <c:pt idx="27">
                  <c:v>-5</c:v>
                </c:pt>
                <c:pt idx="28">
                  <c:v>-7</c:v>
                </c:pt>
                <c:pt idx="29">
                  <c:v>-3</c:v>
                </c:pt>
                <c:pt idx="30">
                  <c:v>1</c:v>
                </c:pt>
                <c:pt idx="31">
                  <c:v>5</c:v>
                </c:pt>
                <c:pt idx="32">
                  <c:v>5</c:v>
                </c:pt>
                <c:pt idx="33">
                  <c:v>3</c:v>
                </c:pt>
                <c:pt idx="34">
                  <c:v>2</c:v>
                </c:pt>
                <c:pt idx="35">
                  <c:v>2</c:v>
                </c:pt>
                <c:pt idx="36">
                  <c:v>-1</c:v>
                </c:pt>
                <c:pt idx="37">
                  <c:v>0</c:v>
                </c:pt>
                <c:pt idx="38">
                  <c:v>1</c:v>
                </c:pt>
                <c:pt idx="39">
                  <c:v>-5</c:v>
                </c:pt>
                <c:pt idx="40">
                  <c:v>-4</c:v>
                </c:pt>
                <c:pt idx="41">
                  <c:v>-5</c:v>
                </c:pt>
                <c:pt idx="42">
                  <c:v>2</c:v>
                </c:pt>
                <c:pt idx="43">
                  <c:v>0</c:v>
                </c:pt>
                <c:pt idx="44">
                  <c:v>-2</c:v>
                </c:pt>
                <c:pt idx="45">
                  <c:v>-3</c:v>
                </c:pt>
                <c:pt idx="46">
                  <c:v>-3</c:v>
                </c:pt>
                <c:pt idx="47">
                  <c:v>-2</c:v>
                </c:pt>
                <c:pt idx="48">
                  <c:v>0</c:v>
                </c:pt>
                <c:pt idx="49">
                  <c:v>5</c:v>
                </c:pt>
                <c:pt idx="50">
                  <c:v>2</c:v>
                </c:pt>
                <c:pt idx="51">
                  <c:v>0</c:v>
                </c:pt>
                <c:pt idx="52">
                  <c:v>-3</c:v>
                </c:pt>
                <c:pt idx="53">
                  <c:v>0</c:v>
                </c:pt>
                <c:pt idx="54">
                  <c:v>-3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D7D8-416C-AB8D-EE13F345E235}"/>
            </c:ext>
          </c:extLst>
        </c:ser>
        <c:ser>
          <c:idx val="2"/>
          <c:order val="2"/>
          <c:tx>
            <c:v>KARVINÁ</c:v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'NOČNÍ t.'!$B$2:$B$56</c:f>
              <c:numCache>
                <c:formatCode>m/d/yyyy</c:formatCode>
                <c:ptCount val="55"/>
                <c:pt idx="0">
                  <c:v>42681</c:v>
                </c:pt>
                <c:pt idx="1">
                  <c:v>42682</c:v>
                </c:pt>
                <c:pt idx="2">
                  <c:v>42683</c:v>
                </c:pt>
                <c:pt idx="3">
                  <c:v>42684</c:v>
                </c:pt>
                <c:pt idx="4">
                  <c:v>42685</c:v>
                </c:pt>
                <c:pt idx="5">
                  <c:v>42686</c:v>
                </c:pt>
                <c:pt idx="6">
                  <c:v>42687</c:v>
                </c:pt>
                <c:pt idx="7">
                  <c:v>42688</c:v>
                </c:pt>
                <c:pt idx="8">
                  <c:v>42689</c:v>
                </c:pt>
                <c:pt idx="9">
                  <c:v>42690</c:v>
                </c:pt>
                <c:pt idx="10">
                  <c:v>42691</c:v>
                </c:pt>
                <c:pt idx="11">
                  <c:v>42692</c:v>
                </c:pt>
                <c:pt idx="12">
                  <c:v>42693</c:v>
                </c:pt>
                <c:pt idx="13">
                  <c:v>42694</c:v>
                </c:pt>
                <c:pt idx="14">
                  <c:v>42695</c:v>
                </c:pt>
                <c:pt idx="15">
                  <c:v>42696</c:v>
                </c:pt>
                <c:pt idx="16">
                  <c:v>42697</c:v>
                </c:pt>
                <c:pt idx="17">
                  <c:v>42698</c:v>
                </c:pt>
                <c:pt idx="18">
                  <c:v>42699</c:v>
                </c:pt>
                <c:pt idx="19">
                  <c:v>42700</c:v>
                </c:pt>
                <c:pt idx="20">
                  <c:v>42701</c:v>
                </c:pt>
                <c:pt idx="21">
                  <c:v>42702</c:v>
                </c:pt>
                <c:pt idx="22">
                  <c:v>42703</c:v>
                </c:pt>
                <c:pt idx="23">
                  <c:v>42704</c:v>
                </c:pt>
                <c:pt idx="24">
                  <c:v>42705</c:v>
                </c:pt>
                <c:pt idx="25">
                  <c:v>42706</c:v>
                </c:pt>
                <c:pt idx="26">
                  <c:v>42707</c:v>
                </c:pt>
                <c:pt idx="27">
                  <c:v>42708</c:v>
                </c:pt>
                <c:pt idx="28">
                  <c:v>42709</c:v>
                </c:pt>
                <c:pt idx="29">
                  <c:v>42710</c:v>
                </c:pt>
                <c:pt idx="30">
                  <c:v>42711</c:v>
                </c:pt>
                <c:pt idx="31">
                  <c:v>42712</c:v>
                </c:pt>
                <c:pt idx="32">
                  <c:v>42713</c:v>
                </c:pt>
                <c:pt idx="33">
                  <c:v>42714</c:v>
                </c:pt>
                <c:pt idx="34">
                  <c:v>42715</c:v>
                </c:pt>
                <c:pt idx="35">
                  <c:v>42716</c:v>
                </c:pt>
                <c:pt idx="36">
                  <c:v>42717</c:v>
                </c:pt>
                <c:pt idx="37">
                  <c:v>42718</c:v>
                </c:pt>
                <c:pt idx="38">
                  <c:v>42719</c:v>
                </c:pt>
                <c:pt idx="39">
                  <c:v>42720</c:v>
                </c:pt>
                <c:pt idx="40">
                  <c:v>42721</c:v>
                </c:pt>
                <c:pt idx="41">
                  <c:v>42722</c:v>
                </c:pt>
                <c:pt idx="42">
                  <c:v>42723</c:v>
                </c:pt>
                <c:pt idx="43">
                  <c:v>42724</c:v>
                </c:pt>
                <c:pt idx="44">
                  <c:v>42725</c:v>
                </c:pt>
                <c:pt idx="45">
                  <c:v>42726</c:v>
                </c:pt>
                <c:pt idx="46">
                  <c:v>42727</c:v>
                </c:pt>
                <c:pt idx="47">
                  <c:v>42728</c:v>
                </c:pt>
                <c:pt idx="48">
                  <c:v>42729</c:v>
                </c:pt>
                <c:pt idx="49">
                  <c:v>42730</c:v>
                </c:pt>
                <c:pt idx="50">
                  <c:v>42731</c:v>
                </c:pt>
                <c:pt idx="51">
                  <c:v>42732</c:v>
                </c:pt>
                <c:pt idx="52">
                  <c:v>42733</c:v>
                </c:pt>
                <c:pt idx="53">
                  <c:v>42734</c:v>
                </c:pt>
                <c:pt idx="54">
                  <c:v>42735</c:v>
                </c:pt>
              </c:numCache>
            </c:numRef>
          </c:cat>
          <c:val>
            <c:numRef>
              <c:f>'NOČNÍ t.'!$G$2:$G$56</c:f>
              <c:numCache>
                <c:formatCode>General</c:formatCode>
                <c:ptCount val="55"/>
                <c:pt idx="0">
                  <c:v>5</c:v>
                </c:pt>
                <c:pt idx="1">
                  <c:v>2</c:v>
                </c:pt>
                <c:pt idx="2">
                  <c:v>-2</c:v>
                </c:pt>
                <c:pt idx="3">
                  <c:v>-2</c:v>
                </c:pt>
                <c:pt idx="4">
                  <c:v>4</c:v>
                </c:pt>
                <c:pt idx="5">
                  <c:v>3</c:v>
                </c:pt>
                <c:pt idx="6">
                  <c:v>-2</c:v>
                </c:pt>
                <c:pt idx="7">
                  <c:v>1</c:v>
                </c:pt>
                <c:pt idx="8">
                  <c:v>-3</c:v>
                </c:pt>
                <c:pt idx="9">
                  <c:v>3</c:v>
                </c:pt>
                <c:pt idx="10">
                  <c:v>5</c:v>
                </c:pt>
                <c:pt idx="11">
                  <c:v>5</c:v>
                </c:pt>
                <c:pt idx="12">
                  <c:v>5</c:v>
                </c:pt>
                <c:pt idx="13">
                  <c:v>6</c:v>
                </c:pt>
                <c:pt idx="14">
                  <c:v>12</c:v>
                </c:pt>
                <c:pt idx="15">
                  <c:v>12</c:v>
                </c:pt>
                <c:pt idx="16">
                  <c:v>5</c:v>
                </c:pt>
                <c:pt idx="17">
                  <c:v>7</c:v>
                </c:pt>
                <c:pt idx="18">
                  <c:v>7</c:v>
                </c:pt>
                <c:pt idx="19">
                  <c:v>5</c:v>
                </c:pt>
                <c:pt idx="20">
                  <c:v>4</c:v>
                </c:pt>
                <c:pt idx="21">
                  <c:v>1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2</c:v>
                </c:pt>
                <c:pt idx="26">
                  <c:v>-4</c:v>
                </c:pt>
                <c:pt idx="27">
                  <c:v>-5</c:v>
                </c:pt>
                <c:pt idx="28">
                  <c:v>-5</c:v>
                </c:pt>
                <c:pt idx="29">
                  <c:v>-1</c:v>
                </c:pt>
                <c:pt idx="30">
                  <c:v>0</c:v>
                </c:pt>
                <c:pt idx="31">
                  <c:v>1</c:v>
                </c:pt>
                <c:pt idx="32">
                  <c:v>2</c:v>
                </c:pt>
                <c:pt idx="33">
                  <c:v>4</c:v>
                </c:pt>
                <c:pt idx="34">
                  <c:v>5</c:v>
                </c:pt>
                <c:pt idx="35">
                  <c:v>4</c:v>
                </c:pt>
                <c:pt idx="36">
                  <c:v>-5</c:v>
                </c:pt>
                <c:pt idx="37">
                  <c:v>0</c:v>
                </c:pt>
                <c:pt idx="38">
                  <c:v>0</c:v>
                </c:pt>
                <c:pt idx="39">
                  <c:v>-2</c:v>
                </c:pt>
                <c:pt idx="40">
                  <c:v>-3.5</c:v>
                </c:pt>
                <c:pt idx="41">
                  <c:v>0</c:v>
                </c:pt>
                <c:pt idx="42">
                  <c:v>2</c:v>
                </c:pt>
                <c:pt idx="43">
                  <c:v>-1</c:v>
                </c:pt>
                <c:pt idx="44">
                  <c:v>-2</c:v>
                </c:pt>
                <c:pt idx="45">
                  <c:v>-3</c:v>
                </c:pt>
                <c:pt idx="46">
                  <c:v>-2</c:v>
                </c:pt>
                <c:pt idx="47">
                  <c:v>-1.5</c:v>
                </c:pt>
                <c:pt idx="48">
                  <c:v>3</c:v>
                </c:pt>
                <c:pt idx="49">
                  <c:v>1</c:v>
                </c:pt>
                <c:pt idx="50">
                  <c:v>1</c:v>
                </c:pt>
                <c:pt idx="51">
                  <c:v>-1</c:v>
                </c:pt>
                <c:pt idx="52">
                  <c:v>1</c:v>
                </c:pt>
                <c:pt idx="53">
                  <c:v>-5</c:v>
                </c:pt>
                <c:pt idx="54">
                  <c:v>-5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D7D8-416C-AB8D-EE13F345E23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01415872"/>
        <c:axId val="501418496"/>
      </c:lineChart>
      <c:dateAx>
        <c:axId val="501415872"/>
        <c:scaling>
          <c:orientation val="minMax"/>
        </c:scaling>
        <c:delete val="0"/>
        <c:axPos val="b"/>
        <c:numFmt formatCode="d/m;@" sourceLinked="0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501418496"/>
        <c:crosses val="autoZero"/>
        <c:auto val="0"/>
        <c:lblOffset val="100"/>
        <c:baseTimeUnit val="days"/>
      </c:dateAx>
      <c:valAx>
        <c:axId val="50141849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50141587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Bookman Old Style" panose="02050604050505020204" pitchFamily="18" charset="0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showDLblsOverMax val="0"/>
  </c:chart>
  <c:spPr>
    <a:solidFill>
      <a:schemeClr val="bg1"/>
    </a:solidFill>
    <a:ln>
      <a:solidFill>
        <a:schemeClr val="tx1"/>
      </a:solidFill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'NOČNÍ t.'!$B$57:$B$114</c:f>
              <c:numCache>
                <c:formatCode>m/d/yyyy</c:formatCode>
                <c:ptCount val="58"/>
                <c:pt idx="0">
                  <c:v>42736</c:v>
                </c:pt>
                <c:pt idx="1">
                  <c:v>42737</c:v>
                </c:pt>
                <c:pt idx="2">
                  <c:v>42738</c:v>
                </c:pt>
                <c:pt idx="3">
                  <c:v>42739</c:v>
                </c:pt>
                <c:pt idx="4">
                  <c:v>42740</c:v>
                </c:pt>
                <c:pt idx="5">
                  <c:v>42741</c:v>
                </c:pt>
                <c:pt idx="6">
                  <c:v>42742</c:v>
                </c:pt>
                <c:pt idx="7">
                  <c:v>42743</c:v>
                </c:pt>
                <c:pt idx="8">
                  <c:v>42744</c:v>
                </c:pt>
                <c:pt idx="9">
                  <c:v>42745</c:v>
                </c:pt>
                <c:pt idx="10">
                  <c:v>42746</c:v>
                </c:pt>
                <c:pt idx="11">
                  <c:v>42747</c:v>
                </c:pt>
                <c:pt idx="12">
                  <c:v>42748</c:v>
                </c:pt>
                <c:pt idx="13">
                  <c:v>42749</c:v>
                </c:pt>
                <c:pt idx="14">
                  <c:v>42750</c:v>
                </c:pt>
                <c:pt idx="15">
                  <c:v>42751</c:v>
                </c:pt>
                <c:pt idx="16">
                  <c:v>42752</c:v>
                </c:pt>
                <c:pt idx="17">
                  <c:v>42753</c:v>
                </c:pt>
                <c:pt idx="18">
                  <c:v>42754</c:v>
                </c:pt>
                <c:pt idx="19">
                  <c:v>42755</c:v>
                </c:pt>
                <c:pt idx="20">
                  <c:v>42756</c:v>
                </c:pt>
                <c:pt idx="21">
                  <c:v>42757</c:v>
                </c:pt>
                <c:pt idx="22">
                  <c:v>42758</c:v>
                </c:pt>
                <c:pt idx="23">
                  <c:v>42759</c:v>
                </c:pt>
                <c:pt idx="24">
                  <c:v>42760</c:v>
                </c:pt>
                <c:pt idx="25">
                  <c:v>42761</c:v>
                </c:pt>
                <c:pt idx="26">
                  <c:v>42762</c:v>
                </c:pt>
                <c:pt idx="27">
                  <c:v>42763</c:v>
                </c:pt>
                <c:pt idx="28">
                  <c:v>42764</c:v>
                </c:pt>
                <c:pt idx="29">
                  <c:v>42765</c:v>
                </c:pt>
                <c:pt idx="30">
                  <c:v>42766</c:v>
                </c:pt>
                <c:pt idx="31">
                  <c:v>42767</c:v>
                </c:pt>
                <c:pt idx="32">
                  <c:v>42768</c:v>
                </c:pt>
                <c:pt idx="33">
                  <c:v>42769</c:v>
                </c:pt>
                <c:pt idx="34">
                  <c:v>42770</c:v>
                </c:pt>
                <c:pt idx="35">
                  <c:v>42771</c:v>
                </c:pt>
                <c:pt idx="36">
                  <c:v>42772</c:v>
                </c:pt>
                <c:pt idx="37">
                  <c:v>42773</c:v>
                </c:pt>
                <c:pt idx="38">
                  <c:v>42774</c:v>
                </c:pt>
                <c:pt idx="39">
                  <c:v>42775</c:v>
                </c:pt>
                <c:pt idx="40">
                  <c:v>42776</c:v>
                </c:pt>
                <c:pt idx="41">
                  <c:v>42777</c:v>
                </c:pt>
                <c:pt idx="42">
                  <c:v>42779</c:v>
                </c:pt>
                <c:pt idx="43">
                  <c:v>42780</c:v>
                </c:pt>
                <c:pt idx="44">
                  <c:v>42781</c:v>
                </c:pt>
                <c:pt idx="45">
                  <c:v>42782</c:v>
                </c:pt>
                <c:pt idx="46">
                  <c:v>42783</c:v>
                </c:pt>
                <c:pt idx="47">
                  <c:v>42784</c:v>
                </c:pt>
                <c:pt idx="48">
                  <c:v>42785</c:v>
                </c:pt>
                <c:pt idx="49">
                  <c:v>42786</c:v>
                </c:pt>
                <c:pt idx="50">
                  <c:v>42787</c:v>
                </c:pt>
                <c:pt idx="51">
                  <c:v>42788</c:v>
                </c:pt>
                <c:pt idx="52">
                  <c:v>42789</c:v>
                </c:pt>
                <c:pt idx="53">
                  <c:v>42790</c:v>
                </c:pt>
                <c:pt idx="54">
                  <c:v>42791</c:v>
                </c:pt>
                <c:pt idx="55">
                  <c:v>42792</c:v>
                </c:pt>
                <c:pt idx="56">
                  <c:v>42793</c:v>
                </c:pt>
                <c:pt idx="57">
                  <c:v>42794</c:v>
                </c:pt>
              </c:numCache>
            </c:numRef>
          </c:cat>
          <c:val>
            <c:numRef>
              <c:f>'NOČNÍ t.'!$C$57:$C$114</c:f>
              <c:numCache>
                <c:formatCode>General</c:formatCode>
                <c:ptCount val="58"/>
                <c:pt idx="0">
                  <c:v>-2</c:v>
                </c:pt>
                <c:pt idx="1">
                  <c:v>-2</c:v>
                </c:pt>
                <c:pt idx="2">
                  <c:v>-4</c:v>
                </c:pt>
                <c:pt idx="3">
                  <c:v>0</c:v>
                </c:pt>
                <c:pt idx="4">
                  <c:v>-7</c:v>
                </c:pt>
                <c:pt idx="5">
                  <c:v>-10</c:v>
                </c:pt>
                <c:pt idx="6">
                  <c:v>-14</c:v>
                </c:pt>
                <c:pt idx="7">
                  <c:v>-12</c:v>
                </c:pt>
                <c:pt idx="8">
                  <c:v>-8</c:v>
                </c:pt>
                <c:pt idx="9">
                  <c:v>-5</c:v>
                </c:pt>
                <c:pt idx="10">
                  <c:v>-8</c:v>
                </c:pt>
                <c:pt idx="11">
                  <c:v>-2</c:v>
                </c:pt>
                <c:pt idx="12">
                  <c:v>4</c:v>
                </c:pt>
                <c:pt idx="13">
                  <c:v>-1</c:v>
                </c:pt>
                <c:pt idx="14">
                  <c:v>0</c:v>
                </c:pt>
                <c:pt idx="15">
                  <c:v>-3</c:v>
                </c:pt>
                <c:pt idx="16">
                  <c:v>-5</c:v>
                </c:pt>
                <c:pt idx="17">
                  <c:v>-3</c:v>
                </c:pt>
                <c:pt idx="18">
                  <c:v>-7</c:v>
                </c:pt>
                <c:pt idx="19">
                  <c:v>4</c:v>
                </c:pt>
                <c:pt idx="20">
                  <c:v>-6</c:v>
                </c:pt>
                <c:pt idx="21">
                  <c:v>-8</c:v>
                </c:pt>
                <c:pt idx="22">
                  <c:v>-7</c:v>
                </c:pt>
                <c:pt idx="23">
                  <c:v>-6</c:v>
                </c:pt>
                <c:pt idx="24">
                  <c:v>-3</c:v>
                </c:pt>
                <c:pt idx="25">
                  <c:v>-4</c:v>
                </c:pt>
                <c:pt idx="26">
                  <c:v>-5</c:v>
                </c:pt>
                <c:pt idx="27">
                  <c:v>-9</c:v>
                </c:pt>
                <c:pt idx="28">
                  <c:v>-7</c:v>
                </c:pt>
                <c:pt idx="29">
                  <c:v>-7</c:v>
                </c:pt>
                <c:pt idx="30">
                  <c:v>-4</c:v>
                </c:pt>
                <c:pt idx="31">
                  <c:v>-3</c:v>
                </c:pt>
                <c:pt idx="32">
                  <c:v>-1</c:v>
                </c:pt>
                <c:pt idx="33">
                  <c:v>-3</c:v>
                </c:pt>
                <c:pt idx="34">
                  <c:v>0</c:v>
                </c:pt>
                <c:pt idx="35">
                  <c:v>1</c:v>
                </c:pt>
                <c:pt idx="36">
                  <c:v>-4</c:v>
                </c:pt>
                <c:pt idx="37">
                  <c:v>-2</c:v>
                </c:pt>
                <c:pt idx="38">
                  <c:v>-4</c:v>
                </c:pt>
                <c:pt idx="39">
                  <c:v>-6</c:v>
                </c:pt>
                <c:pt idx="40">
                  <c:v>-9</c:v>
                </c:pt>
                <c:pt idx="41">
                  <c:v>-5</c:v>
                </c:pt>
                <c:pt idx="42">
                  <c:v>-3</c:v>
                </c:pt>
                <c:pt idx="43">
                  <c:v>-6</c:v>
                </c:pt>
                <c:pt idx="44">
                  <c:v>-3</c:v>
                </c:pt>
                <c:pt idx="45">
                  <c:v>-2</c:v>
                </c:pt>
                <c:pt idx="46">
                  <c:v>-7</c:v>
                </c:pt>
                <c:pt idx="47">
                  <c:v>1</c:v>
                </c:pt>
                <c:pt idx="48">
                  <c:v>0</c:v>
                </c:pt>
                <c:pt idx="49">
                  <c:v>1</c:v>
                </c:pt>
                <c:pt idx="50">
                  <c:v>4</c:v>
                </c:pt>
                <c:pt idx="51">
                  <c:v>5</c:v>
                </c:pt>
                <c:pt idx="52">
                  <c:v>-1</c:v>
                </c:pt>
                <c:pt idx="53">
                  <c:v>-2</c:v>
                </c:pt>
                <c:pt idx="54">
                  <c:v>-4</c:v>
                </c:pt>
                <c:pt idx="55">
                  <c:v>2</c:v>
                </c:pt>
                <c:pt idx="56">
                  <c:v>0</c:v>
                </c:pt>
                <c:pt idx="57">
                  <c:v>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B6F0-4E9F-A2AE-83E1F988C7F5}"/>
            </c:ext>
          </c:extLst>
        </c:ser>
        <c:ser>
          <c:idx val="1"/>
          <c:order val="1"/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'NOČNÍ t.'!$B$57:$B$114</c:f>
              <c:numCache>
                <c:formatCode>m/d/yyyy</c:formatCode>
                <c:ptCount val="58"/>
                <c:pt idx="0">
                  <c:v>42736</c:v>
                </c:pt>
                <c:pt idx="1">
                  <c:v>42737</c:v>
                </c:pt>
                <c:pt idx="2">
                  <c:v>42738</c:v>
                </c:pt>
                <c:pt idx="3">
                  <c:v>42739</c:v>
                </c:pt>
                <c:pt idx="4">
                  <c:v>42740</c:v>
                </c:pt>
                <c:pt idx="5">
                  <c:v>42741</c:v>
                </c:pt>
                <c:pt idx="6">
                  <c:v>42742</c:v>
                </c:pt>
                <c:pt idx="7">
                  <c:v>42743</c:v>
                </c:pt>
                <c:pt idx="8">
                  <c:v>42744</c:v>
                </c:pt>
                <c:pt idx="9">
                  <c:v>42745</c:v>
                </c:pt>
                <c:pt idx="10">
                  <c:v>42746</c:v>
                </c:pt>
                <c:pt idx="11">
                  <c:v>42747</c:v>
                </c:pt>
                <c:pt idx="12">
                  <c:v>42748</c:v>
                </c:pt>
                <c:pt idx="13">
                  <c:v>42749</c:v>
                </c:pt>
                <c:pt idx="14">
                  <c:v>42750</c:v>
                </c:pt>
                <c:pt idx="15">
                  <c:v>42751</c:v>
                </c:pt>
                <c:pt idx="16">
                  <c:v>42752</c:v>
                </c:pt>
                <c:pt idx="17">
                  <c:v>42753</c:v>
                </c:pt>
                <c:pt idx="18">
                  <c:v>42754</c:v>
                </c:pt>
                <c:pt idx="19">
                  <c:v>42755</c:v>
                </c:pt>
                <c:pt idx="20">
                  <c:v>42756</c:v>
                </c:pt>
                <c:pt idx="21">
                  <c:v>42757</c:v>
                </c:pt>
                <c:pt idx="22">
                  <c:v>42758</c:v>
                </c:pt>
                <c:pt idx="23">
                  <c:v>42759</c:v>
                </c:pt>
                <c:pt idx="24">
                  <c:v>42760</c:v>
                </c:pt>
                <c:pt idx="25">
                  <c:v>42761</c:v>
                </c:pt>
                <c:pt idx="26">
                  <c:v>42762</c:v>
                </c:pt>
                <c:pt idx="27">
                  <c:v>42763</c:v>
                </c:pt>
                <c:pt idx="28">
                  <c:v>42764</c:v>
                </c:pt>
                <c:pt idx="29">
                  <c:v>42765</c:v>
                </c:pt>
                <c:pt idx="30">
                  <c:v>42766</c:v>
                </c:pt>
                <c:pt idx="31">
                  <c:v>42767</c:v>
                </c:pt>
                <c:pt idx="32">
                  <c:v>42768</c:v>
                </c:pt>
                <c:pt idx="33">
                  <c:v>42769</c:v>
                </c:pt>
                <c:pt idx="34">
                  <c:v>42770</c:v>
                </c:pt>
                <c:pt idx="35">
                  <c:v>42771</c:v>
                </c:pt>
                <c:pt idx="36">
                  <c:v>42772</c:v>
                </c:pt>
                <c:pt idx="37">
                  <c:v>42773</c:v>
                </c:pt>
                <c:pt idx="38">
                  <c:v>42774</c:v>
                </c:pt>
                <c:pt idx="39">
                  <c:v>42775</c:v>
                </c:pt>
                <c:pt idx="40">
                  <c:v>42776</c:v>
                </c:pt>
                <c:pt idx="41">
                  <c:v>42777</c:v>
                </c:pt>
                <c:pt idx="42">
                  <c:v>42779</c:v>
                </c:pt>
                <c:pt idx="43">
                  <c:v>42780</c:v>
                </c:pt>
                <c:pt idx="44">
                  <c:v>42781</c:v>
                </c:pt>
                <c:pt idx="45">
                  <c:v>42782</c:v>
                </c:pt>
                <c:pt idx="46">
                  <c:v>42783</c:v>
                </c:pt>
                <c:pt idx="47">
                  <c:v>42784</c:v>
                </c:pt>
                <c:pt idx="48">
                  <c:v>42785</c:v>
                </c:pt>
                <c:pt idx="49">
                  <c:v>42786</c:v>
                </c:pt>
                <c:pt idx="50">
                  <c:v>42787</c:v>
                </c:pt>
                <c:pt idx="51">
                  <c:v>42788</c:v>
                </c:pt>
                <c:pt idx="52">
                  <c:v>42789</c:v>
                </c:pt>
                <c:pt idx="53">
                  <c:v>42790</c:v>
                </c:pt>
                <c:pt idx="54">
                  <c:v>42791</c:v>
                </c:pt>
                <c:pt idx="55">
                  <c:v>42792</c:v>
                </c:pt>
                <c:pt idx="56">
                  <c:v>42793</c:v>
                </c:pt>
                <c:pt idx="57">
                  <c:v>42794</c:v>
                </c:pt>
              </c:numCache>
            </c:numRef>
          </c:cat>
          <c:val>
            <c:numRef>
              <c:f>'NOČNÍ t.'!$E$57:$E$114</c:f>
              <c:numCache>
                <c:formatCode>General</c:formatCode>
                <c:ptCount val="58"/>
                <c:pt idx="0">
                  <c:v>-4</c:v>
                </c:pt>
                <c:pt idx="1">
                  <c:v>-3</c:v>
                </c:pt>
                <c:pt idx="2">
                  <c:v>-4</c:v>
                </c:pt>
                <c:pt idx="3">
                  <c:v>1</c:v>
                </c:pt>
                <c:pt idx="4">
                  <c:v>-5</c:v>
                </c:pt>
                <c:pt idx="5">
                  <c:v>-15</c:v>
                </c:pt>
                <c:pt idx="6">
                  <c:v>-18</c:v>
                </c:pt>
                <c:pt idx="7">
                  <c:v>-10</c:v>
                </c:pt>
                <c:pt idx="8">
                  <c:v>-17</c:v>
                </c:pt>
                <c:pt idx="9">
                  <c:v>-13</c:v>
                </c:pt>
                <c:pt idx="10">
                  <c:v>-6</c:v>
                </c:pt>
                <c:pt idx="11">
                  <c:v>-4</c:v>
                </c:pt>
                <c:pt idx="12">
                  <c:v>1</c:v>
                </c:pt>
                <c:pt idx="13">
                  <c:v>-8</c:v>
                </c:pt>
                <c:pt idx="14">
                  <c:v>-9</c:v>
                </c:pt>
                <c:pt idx="15">
                  <c:v>-8</c:v>
                </c:pt>
                <c:pt idx="16">
                  <c:v>-9</c:v>
                </c:pt>
                <c:pt idx="17">
                  <c:v>-4</c:v>
                </c:pt>
                <c:pt idx="18">
                  <c:v>-10</c:v>
                </c:pt>
                <c:pt idx="19">
                  <c:v>5</c:v>
                </c:pt>
                <c:pt idx="20">
                  <c:v>-7</c:v>
                </c:pt>
                <c:pt idx="21">
                  <c:v>-8</c:v>
                </c:pt>
                <c:pt idx="22">
                  <c:v>-4</c:v>
                </c:pt>
                <c:pt idx="23">
                  <c:v>-6</c:v>
                </c:pt>
                <c:pt idx="24">
                  <c:v>-4</c:v>
                </c:pt>
                <c:pt idx="25">
                  <c:v>-8</c:v>
                </c:pt>
                <c:pt idx="26">
                  <c:v>-5</c:v>
                </c:pt>
                <c:pt idx="27">
                  <c:v>-6</c:v>
                </c:pt>
                <c:pt idx="28">
                  <c:v>-5</c:v>
                </c:pt>
                <c:pt idx="29">
                  <c:v>-6</c:v>
                </c:pt>
                <c:pt idx="30">
                  <c:v>-2</c:v>
                </c:pt>
                <c:pt idx="31">
                  <c:v>1</c:v>
                </c:pt>
                <c:pt idx="32">
                  <c:v>-2</c:v>
                </c:pt>
                <c:pt idx="33">
                  <c:v>-4</c:v>
                </c:pt>
                <c:pt idx="34">
                  <c:v>0</c:v>
                </c:pt>
                <c:pt idx="35">
                  <c:v>1</c:v>
                </c:pt>
                <c:pt idx="36">
                  <c:v>-4</c:v>
                </c:pt>
                <c:pt idx="37">
                  <c:v>-6</c:v>
                </c:pt>
                <c:pt idx="38">
                  <c:v>-9</c:v>
                </c:pt>
                <c:pt idx="39">
                  <c:v>-6</c:v>
                </c:pt>
                <c:pt idx="40">
                  <c:v>-5</c:v>
                </c:pt>
                <c:pt idx="41">
                  <c:v>-7</c:v>
                </c:pt>
                <c:pt idx="42">
                  <c:v>-7</c:v>
                </c:pt>
                <c:pt idx="43">
                  <c:v>-7</c:v>
                </c:pt>
                <c:pt idx="44">
                  <c:v>-3</c:v>
                </c:pt>
                <c:pt idx="45">
                  <c:v>0</c:v>
                </c:pt>
                <c:pt idx="46">
                  <c:v>-5</c:v>
                </c:pt>
                <c:pt idx="47">
                  <c:v>0</c:v>
                </c:pt>
                <c:pt idx="48">
                  <c:v>-2</c:v>
                </c:pt>
                <c:pt idx="49">
                  <c:v>-1</c:v>
                </c:pt>
                <c:pt idx="50">
                  <c:v>4</c:v>
                </c:pt>
                <c:pt idx="51">
                  <c:v>1</c:v>
                </c:pt>
                <c:pt idx="52">
                  <c:v>-1</c:v>
                </c:pt>
                <c:pt idx="53">
                  <c:v>-2</c:v>
                </c:pt>
                <c:pt idx="54">
                  <c:v>-2</c:v>
                </c:pt>
                <c:pt idx="55">
                  <c:v>-2</c:v>
                </c:pt>
                <c:pt idx="56">
                  <c:v>1</c:v>
                </c:pt>
                <c:pt idx="57">
                  <c:v>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B6F0-4E9F-A2AE-83E1F988C7F5}"/>
            </c:ext>
          </c:extLst>
        </c:ser>
        <c:ser>
          <c:idx val="2"/>
          <c:order val="2"/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'NOČNÍ t.'!$B$57:$B$114</c:f>
              <c:numCache>
                <c:formatCode>m/d/yyyy</c:formatCode>
                <c:ptCount val="58"/>
                <c:pt idx="0">
                  <c:v>42736</c:v>
                </c:pt>
                <c:pt idx="1">
                  <c:v>42737</c:v>
                </c:pt>
                <c:pt idx="2">
                  <c:v>42738</c:v>
                </c:pt>
                <c:pt idx="3">
                  <c:v>42739</c:v>
                </c:pt>
                <c:pt idx="4">
                  <c:v>42740</c:v>
                </c:pt>
                <c:pt idx="5">
                  <c:v>42741</c:v>
                </c:pt>
                <c:pt idx="6">
                  <c:v>42742</c:v>
                </c:pt>
                <c:pt idx="7">
                  <c:v>42743</c:v>
                </c:pt>
                <c:pt idx="8">
                  <c:v>42744</c:v>
                </c:pt>
                <c:pt idx="9">
                  <c:v>42745</c:v>
                </c:pt>
                <c:pt idx="10">
                  <c:v>42746</c:v>
                </c:pt>
                <c:pt idx="11">
                  <c:v>42747</c:v>
                </c:pt>
                <c:pt idx="12">
                  <c:v>42748</c:v>
                </c:pt>
                <c:pt idx="13">
                  <c:v>42749</c:v>
                </c:pt>
                <c:pt idx="14">
                  <c:v>42750</c:v>
                </c:pt>
                <c:pt idx="15">
                  <c:v>42751</c:v>
                </c:pt>
                <c:pt idx="16">
                  <c:v>42752</c:v>
                </c:pt>
                <c:pt idx="17">
                  <c:v>42753</c:v>
                </c:pt>
                <c:pt idx="18">
                  <c:v>42754</c:v>
                </c:pt>
                <c:pt idx="19">
                  <c:v>42755</c:v>
                </c:pt>
                <c:pt idx="20">
                  <c:v>42756</c:v>
                </c:pt>
                <c:pt idx="21">
                  <c:v>42757</c:v>
                </c:pt>
                <c:pt idx="22">
                  <c:v>42758</c:v>
                </c:pt>
                <c:pt idx="23">
                  <c:v>42759</c:v>
                </c:pt>
                <c:pt idx="24">
                  <c:v>42760</c:v>
                </c:pt>
                <c:pt idx="25">
                  <c:v>42761</c:v>
                </c:pt>
                <c:pt idx="26">
                  <c:v>42762</c:v>
                </c:pt>
                <c:pt idx="27">
                  <c:v>42763</c:v>
                </c:pt>
                <c:pt idx="28">
                  <c:v>42764</c:v>
                </c:pt>
                <c:pt idx="29">
                  <c:v>42765</c:v>
                </c:pt>
                <c:pt idx="30">
                  <c:v>42766</c:v>
                </c:pt>
                <c:pt idx="31">
                  <c:v>42767</c:v>
                </c:pt>
                <c:pt idx="32">
                  <c:v>42768</c:v>
                </c:pt>
                <c:pt idx="33">
                  <c:v>42769</c:v>
                </c:pt>
                <c:pt idx="34">
                  <c:v>42770</c:v>
                </c:pt>
                <c:pt idx="35">
                  <c:v>42771</c:v>
                </c:pt>
                <c:pt idx="36">
                  <c:v>42772</c:v>
                </c:pt>
                <c:pt idx="37">
                  <c:v>42773</c:v>
                </c:pt>
                <c:pt idx="38">
                  <c:v>42774</c:v>
                </c:pt>
                <c:pt idx="39">
                  <c:v>42775</c:v>
                </c:pt>
                <c:pt idx="40">
                  <c:v>42776</c:v>
                </c:pt>
                <c:pt idx="41">
                  <c:v>42777</c:v>
                </c:pt>
                <c:pt idx="42">
                  <c:v>42779</c:v>
                </c:pt>
                <c:pt idx="43">
                  <c:v>42780</c:v>
                </c:pt>
                <c:pt idx="44">
                  <c:v>42781</c:v>
                </c:pt>
                <c:pt idx="45">
                  <c:v>42782</c:v>
                </c:pt>
                <c:pt idx="46">
                  <c:v>42783</c:v>
                </c:pt>
                <c:pt idx="47">
                  <c:v>42784</c:v>
                </c:pt>
                <c:pt idx="48">
                  <c:v>42785</c:v>
                </c:pt>
                <c:pt idx="49">
                  <c:v>42786</c:v>
                </c:pt>
                <c:pt idx="50">
                  <c:v>42787</c:v>
                </c:pt>
                <c:pt idx="51">
                  <c:v>42788</c:v>
                </c:pt>
                <c:pt idx="52">
                  <c:v>42789</c:v>
                </c:pt>
                <c:pt idx="53">
                  <c:v>42790</c:v>
                </c:pt>
                <c:pt idx="54">
                  <c:v>42791</c:v>
                </c:pt>
                <c:pt idx="55">
                  <c:v>42792</c:v>
                </c:pt>
                <c:pt idx="56">
                  <c:v>42793</c:v>
                </c:pt>
                <c:pt idx="57">
                  <c:v>42794</c:v>
                </c:pt>
              </c:numCache>
            </c:numRef>
          </c:cat>
          <c:val>
            <c:numRef>
              <c:f>'NOČNÍ t.'!$G$57:$G$114</c:f>
              <c:numCache>
                <c:formatCode>General</c:formatCode>
                <c:ptCount val="58"/>
                <c:pt idx="0">
                  <c:v>-5</c:v>
                </c:pt>
                <c:pt idx="1">
                  <c:v>-4</c:v>
                </c:pt>
                <c:pt idx="2">
                  <c:v>-3</c:v>
                </c:pt>
                <c:pt idx="3">
                  <c:v>1</c:v>
                </c:pt>
                <c:pt idx="4">
                  <c:v>0</c:v>
                </c:pt>
                <c:pt idx="5">
                  <c:v>-3</c:v>
                </c:pt>
                <c:pt idx="6">
                  <c:v>-16</c:v>
                </c:pt>
                <c:pt idx="7">
                  <c:v>-16</c:v>
                </c:pt>
                <c:pt idx="8">
                  <c:v>-16</c:v>
                </c:pt>
                <c:pt idx="9">
                  <c:v>-14</c:v>
                </c:pt>
                <c:pt idx="10">
                  <c:v>-13</c:v>
                </c:pt>
                <c:pt idx="11">
                  <c:v>-3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-4</c:v>
                </c:pt>
                <c:pt idx="16">
                  <c:v>-2</c:v>
                </c:pt>
                <c:pt idx="17">
                  <c:v>-3</c:v>
                </c:pt>
                <c:pt idx="18">
                  <c:v>-4</c:v>
                </c:pt>
                <c:pt idx="19">
                  <c:v>-9</c:v>
                </c:pt>
                <c:pt idx="20">
                  <c:v>-6</c:v>
                </c:pt>
                <c:pt idx="21">
                  <c:v>-5</c:v>
                </c:pt>
                <c:pt idx="22">
                  <c:v>-5</c:v>
                </c:pt>
                <c:pt idx="23">
                  <c:v>-6</c:v>
                </c:pt>
                <c:pt idx="24">
                  <c:v>-2</c:v>
                </c:pt>
                <c:pt idx="25">
                  <c:v>0</c:v>
                </c:pt>
                <c:pt idx="26">
                  <c:v>-3</c:v>
                </c:pt>
                <c:pt idx="27">
                  <c:v>-4</c:v>
                </c:pt>
                <c:pt idx="28">
                  <c:v>-6</c:v>
                </c:pt>
                <c:pt idx="29">
                  <c:v>-4</c:v>
                </c:pt>
                <c:pt idx="30">
                  <c:v>-3</c:v>
                </c:pt>
                <c:pt idx="31">
                  <c:v>0</c:v>
                </c:pt>
                <c:pt idx="32">
                  <c:v>1</c:v>
                </c:pt>
                <c:pt idx="33">
                  <c:v>1</c:v>
                </c:pt>
                <c:pt idx="34">
                  <c:v>2</c:v>
                </c:pt>
                <c:pt idx="35">
                  <c:v>1</c:v>
                </c:pt>
                <c:pt idx="36">
                  <c:v>0</c:v>
                </c:pt>
                <c:pt idx="37">
                  <c:v>0</c:v>
                </c:pt>
                <c:pt idx="38">
                  <c:v>-5</c:v>
                </c:pt>
                <c:pt idx="39">
                  <c:v>-4</c:v>
                </c:pt>
                <c:pt idx="40">
                  <c:v>-5</c:v>
                </c:pt>
                <c:pt idx="41">
                  <c:v>-4</c:v>
                </c:pt>
                <c:pt idx="42">
                  <c:v>-6</c:v>
                </c:pt>
                <c:pt idx="43">
                  <c:v>-4</c:v>
                </c:pt>
                <c:pt idx="44">
                  <c:v>0</c:v>
                </c:pt>
                <c:pt idx="45">
                  <c:v>-5</c:v>
                </c:pt>
                <c:pt idx="46">
                  <c:v>1</c:v>
                </c:pt>
                <c:pt idx="47">
                  <c:v>1</c:v>
                </c:pt>
                <c:pt idx="48">
                  <c:v>2</c:v>
                </c:pt>
                <c:pt idx="49">
                  <c:v>0</c:v>
                </c:pt>
                <c:pt idx="50">
                  <c:v>5</c:v>
                </c:pt>
                <c:pt idx="51">
                  <c:v>4</c:v>
                </c:pt>
                <c:pt idx="52">
                  <c:v>4</c:v>
                </c:pt>
                <c:pt idx="53">
                  <c:v>3</c:v>
                </c:pt>
                <c:pt idx="54">
                  <c:v>4</c:v>
                </c:pt>
                <c:pt idx="55">
                  <c:v>2</c:v>
                </c:pt>
                <c:pt idx="56">
                  <c:v>-1</c:v>
                </c:pt>
                <c:pt idx="57">
                  <c:v>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B6F0-4E9F-A2AE-83E1F988C7F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39874432"/>
        <c:axId val="539871808"/>
      </c:lineChart>
      <c:dateAx>
        <c:axId val="539874432"/>
        <c:scaling>
          <c:orientation val="minMax"/>
        </c:scaling>
        <c:delete val="0"/>
        <c:axPos val="b"/>
        <c:numFmt formatCode="d/m;@" sourceLinked="0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539871808"/>
        <c:crosses val="autoZero"/>
        <c:auto val="0"/>
        <c:lblOffset val="100"/>
        <c:baseTimeUnit val="days"/>
      </c:dateAx>
      <c:valAx>
        <c:axId val="539871808"/>
        <c:scaling>
          <c:orientation val="minMax"/>
          <c:max val="5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53987443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>
      <a:solidFill>
        <a:schemeClr val="tx1"/>
      </a:solidFill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'NOČNÍ t.'!$B$115:$B$141</c:f>
              <c:numCache>
                <c:formatCode>m/d/yyyy</c:formatCode>
                <c:ptCount val="27"/>
                <c:pt idx="0">
                  <c:v>42795</c:v>
                </c:pt>
                <c:pt idx="1">
                  <c:v>42796</c:v>
                </c:pt>
                <c:pt idx="2">
                  <c:v>42797</c:v>
                </c:pt>
                <c:pt idx="3">
                  <c:v>42798</c:v>
                </c:pt>
                <c:pt idx="4">
                  <c:v>42799</c:v>
                </c:pt>
                <c:pt idx="5">
                  <c:v>42800</c:v>
                </c:pt>
                <c:pt idx="6">
                  <c:v>42801</c:v>
                </c:pt>
                <c:pt idx="7">
                  <c:v>42802</c:v>
                </c:pt>
                <c:pt idx="8">
                  <c:v>42803</c:v>
                </c:pt>
                <c:pt idx="9">
                  <c:v>42804</c:v>
                </c:pt>
                <c:pt idx="10">
                  <c:v>42805</c:v>
                </c:pt>
                <c:pt idx="11">
                  <c:v>42807</c:v>
                </c:pt>
                <c:pt idx="12">
                  <c:v>42808</c:v>
                </c:pt>
                <c:pt idx="13">
                  <c:v>42809</c:v>
                </c:pt>
                <c:pt idx="14">
                  <c:v>42810</c:v>
                </c:pt>
                <c:pt idx="15">
                  <c:v>42811</c:v>
                </c:pt>
                <c:pt idx="16">
                  <c:v>42812</c:v>
                </c:pt>
                <c:pt idx="17">
                  <c:v>42813</c:v>
                </c:pt>
                <c:pt idx="18">
                  <c:v>42814</c:v>
                </c:pt>
                <c:pt idx="19">
                  <c:v>42815</c:v>
                </c:pt>
                <c:pt idx="20">
                  <c:v>42816</c:v>
                </c:pt>
                <c:pt idx="21">
                  <c:v>42817</c:v>
                </c:pt>
                <c:pt idx="22">
                  <c:v>42818</c:v>
                </c:pt>
                <c:pt idx="23">
                  <c:v>42821</c:v>
                </c:pt>
                <c:pt idx="24">
                  <c:v>42822</c:v>
                </c:pt>
                <c:pt idx="25">
                  <c:v>42824</c:v>
                </c:pt>
                <c:pt idx="26">
                  <c:v>42825</c:v>
                </c:pt>
              </c:numCache>
            </c:numRef>
          </c:cat>
          <c:val>
            <c:numRef>
              <c:f>'NOČNÍ t.'!$C$115:$C$141</c:f>
              <c:numCache>
                <c:formatCode>General</c:formatCode>
                <c:ptCount val="27"/>
                <c:pt idx="0">
                  <c:v>3</c:v>
                </c:pt>
                <c:pt idx="1">
                  <c:v>3</c:v>
                </c:pt>
                <c:pt idx="2">
                  <c:v>5</c:v>
                </c:pt>
                <c:pt idx="3">
                  <c:v>6</c:v>
                </c:pt>
                <c:pt idx="4">
                  <c:v>4</c:v>
                </c:pt>
                <c:pt idx="5">
                  <c:v>4</c:v>
                </c:pt>
                <c:pt idx="6">
                  <c:v>4</c:v>
                </c:pt>
                <c:pt idx="7">
                  <c:v>1</c:v>
                </c:pt>
                <c:pt idx="8">
                  <c:v>2</c:v>
                </c:pt>
                <c:pt idx="9">
                  <c:v>5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2</c:v>
                </c:pt>
                <c:pt idx="14">
                  <c:v>2</c:v>
                </c:pt>
                <c:pt idx="15">
                  <c:v>2</c:v>
                </c:pt>
                <c:pt idx="16">
                  <c:v>4</c:v>
                </c:pt>
                <c:pt idx="17">
                  <c:v>1</c:v>
                </c:pt>
                <c:pt idx="18">
                  <c:v>5</c:v>
                </c:pt>
                <c:pt idx="19">
                  <c:v>10</c:v>
                </c:pt>
                <c:pt idx="20">
                  <c:v>4</c:v>
                </c:pt>
                <c:pt idx="21">
                  <c:v>5</c:v>
                </c:pt>
                <c:pt idx="22">
                  <c:v>8</c:v>
                </c:pt>
                <c:pt idx="23">
                  <c:v>5</c:v>
                </c:pt>
                <c:pt idx="24">
                  <c:v>4</c:v>
                </c:pt>
                <c:pt idx="25">
                  <c:v>6</c:v>
                </c:pt>
                <c:pt idx="26">
                  <c:v>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E32D-4285-91B7-C3FBC7340ED7}"/>
            </c:ext>
          </c:extLst>
        </c:ser>
        <c:ser>
          <c:idx val="1"/>
          <c:order val="1"/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'NOČNÍ t.'!$B$115:$B$141</c:f>
              <c:numCache>
                <c:formatCode>m/d/yyyy</c:formatCode>
                <c:ptCount val="27"/>
                <c:pt idx="0">
                  <c:v>42795</c:v>
                </c:pt>
                <c:pt idx="1">
                  <c:v>42796</c:v>
                </c:pt>
                <c:pt idx="2">
                  <c:v>42797</c:v>
                </c:pt>
                <c:pt idx="3">
                  <c:v>42798</c:v>
                </c:pt>
                <c:pt idx="4">
                  <c:v>42799</c:v>
                </c:pt>
                <c:pt idx="5">
                  <c:v>42800</c:v>
                </c:pt>
                <c:pt idx="6">
                  <c:v>42801</c:v>
                </c:pt>
                <c:pt idx="7">
                  <c:v>42802</c:v>
                </c:pt>
                <c:pt idx="8">
                  <c:v>42803</c:v>
                </c:pt>
                <c:pt idx="9">
                  <c:v>42804</c:v>
                </c:pt>
                <c:pt idx="10">
                  <c:v>42805</c:v>
                </c:pt>
                <c:pt idx="11">
                  <c:v>42807</c:v>
                </c:pt>
                <c:pt idx="12">
                  <c:v>42808</c:v>
                </c:pt>
                <c:pt idx="13">
                  <c:v>42809</c:v>
                </c:pt>
                <c:pt idx="14">
                  <c:v>42810</c:v>
                </c:pt>
                <c:pt idx="15">
                  <c:v>42811</c:v>
                </c:pt>
                <c:pt idx="16">
                  <c:v>42812</c:v>
                </c:pt>
                <c:pt idx="17">
                  <c:v>42813</c:v>
                </c:pt>
                <c:pt idx="18">
                  <c:v>42814</c:v>
                </c:pt>
                <c:pt idx="19">
                  <c:v>42815</c:v>
                </c:pt>
                <c:pt idx="20">
                  <c:v>42816</c:v>
                </c:pt>
                <c:pt idx="21">
                  <c:v>42817</c:v>
                </c:pt>
                <c:pt idx="22">
                  <c:v>42818</c:v>
                </c:pt>
                <c:pt idx="23">
                  <c:v>42821</c:v>
                </c:pt>
                <c:pt idx="24">
                  <c:v>42822</c:v>
                </c:pt>
                <c:pt idx="25">
                  <c:v>42824</c:v>
                </c:pt>
                <c:pt idx="26">
                  <c:v>42825</c:v>
                </c:pt>
              </c:numCache>
            </c:numRef>
          </c:cat>
          <c:val>
            <c:numRef>
              <c:f>'NOČNÍ t.'!$E$115:$E$141</c:f>
              <c:numCache>
                <c:formatCode>General</c:formatCode>
                <c:ptCount val="27"/>
                <c:pt idx="0">
                  <c:v>5</c:v>
                </c:pt>
                <c:pt idx="1">
                  <c:v>3</c:v>
                </c:pt>
                <c:pt idx="2">
                  <c:v>4</c:v>
                </c:pt>
                <c:pt idx="3">
                  <c:v>5</c:v>
                </c:pt>
                <c:pt idx="4">
                  <c:v>4</c:v>
                </c:pt>
                <c:pt idx="5">
                  <c:v>5</c:v>
                </c:pt>
                <c:pt idx="6">
                  <c:v>0</c:v>
                </c:pt>
                <c:pt idx="7">
                  <c:v>2</c:v>
                </c:pt>
                <c:pt idx="8">
                  <c:v>4</c:v>
                </c:pt>
                <c:pt idx="9">
                  <c:v>2</c:v>
                </c:pt>
                <c:pt idx="10">
                  <c:v>-1</c:v>
                </c:pt>
                <c:pt idx="11">
                  <c:v>-2</c:v>
                </c:pt>
                <c:pt idx="12">
                  <c:v>0</c:v>
                </c:pt>
                <c:pt idx="13">
                  <c:v>4</c:v>
                </c:pt>
                <c:pt idx="14">
                  <c:v>3</c:v>
                </c:pt>
                <c:pt idx="15">
                  <c:v>1</c:v>
                </c:pt>
                <c:pt idx="16">
                  <c:v>2</c:v>
                </c:pt>
                <c:pt idx="17">
                  <c:v>2</c:v>
                </c:pt>
                <c:pt idx="18">
                  <c:v>8</c:v>
                </c:pt>
                <c:pt idx="19">
                  <c:v>6</c:v>
                </c:pt>
                <c:pt idx="20">
                  <c:v>6</c:v>
                </c:pt>
                <c:pt idx="21">
                  <c:v>7</c:v>
                </c:pt>
                <c:pt idx="22">
                  <c:v>6</c:v>
                </c:pt>
                <c:pt idx="23">
                  <c:v>0</c:v>
                </c:pt>
                <c:pt idx="24">
                  <c:v>4</c:v>
                </c:pt>
                <c:pt idx="25">
                  <c:v>8</c:v>
                </c:pt>
                <c:pt idx="26">
                  <c:v>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E32D-4285-91B7-C3FBC7340ED7}"/>
            </c:ext>
          </c:extLst>
        </c:ser>
        <c:ser>
          <c:idx val="2"/>
          <c:order val="2"/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'NOČNÍ t.'!$B$115:$B$141</c:f>
              <c:numCache>
                <c:formatCode>m/d/yyyy</c:formatCode>
                <c:ptCount val="27"/>
                <c:pt idx="0">
                  <c:v>42795</c:v>
                </c:pt>
                <c:pt idx="1">
                  <c:v>42796</c:v>
                </c:pt>
                <c:pt idx="2">
                  <c:v>42797</c:v>
                </c:pt>
                <c:pt idx="3">
                  <c:v>42798</c:v>
                </c:pt>
                <c:pt idx="4">
                  <c:v>42799</c:v>
                </c:pt>
                <c:pt idx="5">
                  <c:v>42800</c:v>
                </c:pt>
                <c:pt idx="6">
                  <c:v>42801</c:v>
                </c:pt>
                <c:pt idx="7">
                  <c:v>42802</c:v>
                </c:pt>
                <c:pt idx="8">
                  <c:v>42803</c:v>
                </c:pt>
                <c:pt idx="9">
                  <c:v>42804</c:v>
                </c:pt>
                <c:pt idx="10">
                  <c:v>42805</c:v>
                </c:pt>
                <c:pt idx="11">
                  <c:v>42807</c:v>
                </c:pt>
                <c:pt idx="12">
                  <c:v>42808</c:v>
                </c:pt>
                <c:pt idx="13">
                  <c:v>42809</c:v>
                </c:pt>
                <c:pt idx="14">
                  <c:v>42810</c:v>
                </c:pt>
                <c:pt idx="15">
                  <c:v>42811</c:v>
                </c:pt>
                <c:pt idx="16">
                  <c:v>42812</c:v>
                </c:pt>
                <c:pt idx="17">
                  <c:v>42813</c:v>
                </c:pt>
                <c:pt idx="18">
                  <c:v>42814</c:v>
                </c:pt>
                <c:pt idx="19">
                  <c:v>42815</c:v>
                </c:pt>
                <c:pt idx="20">
                  <c:v>42816</c:v>
                </c:pt>
                <c:pt idx="21">
                  <c:v>42817</c:v>
                </c:pt>
                <c:pt idx="22">
                  <c:v>42818</c:v>
                </c:pt>
                <c:pt idx="23">
                  <c:v>42821</c:v>
                </c:pt>
                <c:pt idx="24">
                  <c:v>42822</c:v>
                </c:pt>
                <c:pt idx="25">
                  <c:v>42824</c:v>
                </c:pt>
                <c:pt idx="26">
                  <c:v>42825</c:v>
                </c:pt>
              </c:numCache>
            </c:numRef>
          </c:cat>
          <c:val>
            <c:numRef>
              <c:f>'NOČNÍ t.'!$G$115:$G$141</c:f>
              <c:numCache>
                <c:formatCode>General</c:formatCode>
                <c:ptCount val="27"/>
                <c:pt idx="0">
                  <c:v>6</c:v>
                </c:pt>
                <c:pt idx="1">
                  <c:v>4</c:v>
                </c:pt>
                <c:pt idx="2">
                  <c:v>5</c:v>
                </c:pt>
                <c:pt idx="3">
                  <c:v>6</c:v>
                </c:pt>
                <c:pt idx="4">
                  <c:v>4</c:v>
                </c:pt>
                <c:pt idx="5">
                  <c:v>7</c:v>
                </c:pt>
                <c:pt idx="6">
                  <c:v>3</c:v>
                </c:pt>
                <c:pt idx="7">
                  <c:v>2</c:v>
                </c:pt>
                <c:pt idx="8">
                  <c:v>1</c:v>
                </c:pt>
                <c:pt idx="9">
                  <c:v>0</c:v>
                </c:pt>
                <c:pt idx="10">
                  <c:v>1</c:v>
                </c:pt>
                <c:pt idx="11">
                  <c:v>1</c:v>
                </c:pt>
                <c:pt idx="12">
                  <c:v>3</c:v>
                </c:pt>
                <c:pt idx="13">
                  <c:v>0</c:v>
                </c:pt>
                <c:pt idx="14">
                  <c:v>1</c:v>
                </c:pt>
                <c:pt idx="15">
                  <c:v>2</c:v>
                </c:pt>
                <c:pt idx="16">
                  <c:v>4</c:v>
                </c:pt>
                <c:pt idx="17">
                  <c:v>3</c:v>
                </c:pt>
                <c:pt idx="18">
                  <c:v>4</c:v>
                </c:pt>
                <c:pt idx="19">
                  <c:v>8</c:v>
                </c:pt>
                <c:pt idx="20">
                  <c:v>7</c:v>
                </c:pt>
                <c:pt idx="21">
                  <c:v>6</c:v>
                </c:pt>
                <c:pt idx="22">
                  <c:v>7</c:v>
                </c:pt>
                <c:pt idx="23">
                  <c:v>-1</c:v>
                </c:pt>
                <c:pt idx="24">
                  <c:v>2</c:v>
                </c:pt>
                <c:pt idx="25">
                  <c:v>10</c:v>
                </c:pt>
                <c:pt idx="26">
                  <c:v>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E32D-4285-91B7-C3FBC7340ED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80526136"/>
        <c:axId val="380527776"/>
      </c:lineChart>
      <c:dateAx>
        <c:axId val="380526136"/>
        <c:scaling>
          <c:orientation val="minMax"/>
        </c:scaling>
        <c:delete val="0"/>
        <c:axPos val="b"/>
        <c:numFmt formatCode="d/m;@" sourceLinked="0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380527776"/>
        <c:crosses val="autoZero"/>
        <c:auto val="0"/>
        <c:lblOffset val="100"/>
        <c:baseTimeUnit val="days"/>
      </c:dateAx>
      <c:valAx>
        <c:axId val="380527776"/>
        <c:scaling>
          <c:orientation val="minMax"/>
          <c:max val="10"/>
          <c:min val="-2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38052613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>
      <a:solidFill>
        <a:schemeClr val="tx1"/>
      </a:solidFill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5415386906423929E-2"/>
          <c:y val="5.0925925925925923E-2"/>
          <c:w val="0.94833165801083374"/>
          <c:h val="0.8416746864975212"/>
        </c:manualLayout>
      </c:layout>
      <c:barChart>
        <c:barDir val="col"/>
        <c:grouping val="clustered"/>
        <c:varyColors val="0"/>
        <c:ser>
          <c:idx val="0"/>
          <c:order val="0"/>
          <c:tx>
            <c:v>Aladin</c:v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List1!$Q$5:$Q$59</c:f>
              <c:numCache>
                <c:formatCode>m/d/yyyy</c:formatCode>
                <c:ptCount val="55"/>
                <c:pt idx="0">
                  <c:v>42681</c:v>
                </c:pt>
                <c:pt idx="1">
                  <c:v>42682</c:v>
                </c:pt>
                <c:pt idx="2">
                  <c:v>42683</c:v>
                </c:pt>
                <c:pt idx="3">
                  <c:v>42684</c:v>
                </c:pt>
                <c:pt idx="4">
                  <c:v>42685</c:v>
                </c:pt>
                <c:pt idx="5">
                  <c:v>42686</c:v>
                </c:pt>
                <c:pt idx="6">
                  <c:v>42687</c:v>
                </c:pt>
                <c:pt idx="7">
                  <c:v>42688</c:v>
                </c:pt>
                <c:pt idx="8">
                  <c:v>42689</c:v>
                </c:pt>
                <c:pt idx="9">
                  <c:v>42690</c:v>
                </c:pt>
                <c:pt idx="10">
                  <c:v>42691</c:v>
                </c:pt>
                <c:pt idx="11">
                  <c:v>42692</c:v>
                </c:pt>
                <c:pt idx="12">
                  <c:v>42693</c:v>
                </c:pt>
                <c:pt idx="13">
                  <c:v>42694</c:v>
                </c:pt>
                <c:pt idx="14">
                  <c:v>42695</c:v>
                </c:pt>
                <c:pt idx="15">
                  <c:v>42696</c:v>
                </c:pt>
                <c:pt idx="16">
                  <c:v>42697</c:v>
                </c:pt>
                <c:pt idx="17">
                  <c:v>42698</c:v>
                </c:pt>
                <c:pt idx="18">
                  <c:v>42699</c:v>
                </c:pt>
                <c:pt idx="19">
                  <c:v>42700</c:v>
                </c:pt>
                <c:pt idx="20">
                  <c:v>42701</c:v>
                </c:pt>
                <c:pt idx="21">
                  <c:v>42702</c:v>
                </c:pt>
                <c:pt idx="22">
                  <c:v>42703</c:v>
                </c:pt>
                <c:pt idx="23">
                  <c:v>42704</c:v>
                </c:pt>
                <c:pt idx="24">
                  <c:v>42705</c:v>
                </c:pt>
                <c:pt idx="25">
                  <c:v>42706</c:v>
                </c:pt>
                <c:pt idx="26">
                  <c:v>42707</c:v>
                </c:pt>
                <c:pt idx="27">
                  <c:v>42708</c:v>
                </c:pt>
                <c:pt idx="28">
                  <c:v>42709</c:v>
                </c:pt>
                <c:pt idx="29">
                  <c:v>42710</c:v>
                </c:pt>
                <c:pt idx="30">
                  <c:v>42711</c:v>
                </c:pt>
                <c:pt idx="31">
                  <c:v>42712</c:v>
                </c:pt>
                <c:pt idx="32">
                  <c:v>42713</c:v>
                </c:pt>
                <c:pt idx="33">
                  <c:v>42714</c:v>
                </c:pt>
                <c:pt idx="34">
                  <c:v>42715</c:v>
                </c:pt>
                <c:pt idx="35">
                  <c:v>42716</c:v>
                </c:pt>
                <c:pt idx="36">
                  <c:v>42717</c:v>
                </c:pt>
                <c:pt idx="37">
                  <c:v>42718</c:v>
                </c:pt>
                <c:pt idx="38">
                  <c:v>42719</c:v>
                </c:pt>
                <c:pt idx="39">
                  <c:v>42720</c:v>
                </c:pt>
                <c:pt idx="40">
                  <c:v>42721</c:v>
                </c:pt>
                <c:pt idx="41">
                  <c:v>42722</c:v>
                </c:pt>
                <c:pt idx="42">
                  <c:v>42723</c:v>
                </c:pt>
                <c:pt idx="43">
                  <c:v>42724</c:v>
                </c:pt>
                <c:pt idx="44">
                  <c:v>42725</c:v>
                </c:pt>
                <c:pt idx="45">
                  <c:v>42726</c:v>
                </c:pt>
                <c:pt idx="46">
                  <c:v>42727</c:v>
                </c:pt>
                <c:pt idx="47">
                  <c:v>42728</c:v>
                </c:pt>
                <c:pt idx="48">
                  <c:v>42729</c:v>
                </c:pt>
                <c:pt idx="49">
                  <c:v>42730</c:v>
                </c:pt>
                <c:pt idx="50">
                  <c:v>42731</c:v>
                </c:pt>
                <c:pt idx="51">
                  <c:v>42732</c:v>
                </c:pt>
                <c:pt idx="52">
                  <c:v>42733</c:v>
                </c:pt>
                <c:pt idx="53">
                  <c:v>42734</c:v>
                </c:pt>
                <c:pt idx="54">
                  <c:v>42735</c:v>
                </c:pt>
              </c:numCache>
            </c:numRef>
          </c:cat>
          <c:val>
            <c:numRef>
              <c:f>List1!$R$5:$R$59</c:f>
              <c:numCache>
                <c:formatCode>General</c:formatCode>
                <c:ptCount val="55"/>
                <c:pt idx="0">
                  <c:v>2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3.9</c:v>
                </c:pt>
                <c:pt idx="8">
                  <c:v>0</c:v>
                </c:pt>
                <c:pt idx="9">
                  <c:v>0</c:v>
                </c:pt>
                <c:pt idx="10">
                  <c:v>5.6</c:v>
                </c:pt>
                <c:pt idx="11">
                  <c:v>0</c:v>
                </c:pt>
                <c:pt idx="12">
                  <c:v>7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2</c:v>
                </c:pt>
                <c:pt idx="25">
                  <c:v>10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1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5.6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2</c:v>
                </c:pt>
                <c:pt idx="50">
                  <c:v>1.9</c:v>
                </c:pt>
                <c:pt idx="51">
                  <c:v>1</c:v>
                </c:pt>
                <c:pt idx="52">
                  <c:v>0</c:v>
                </c:pt>
                <c:pt idx="53">
                  <c:v>0</c:v>
                </c:pt>
                <c:pt idx="5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C55-4594-B031-4A91A7DCD64D}"/>
            </c:ext>
          </c:extLst>
        </c:ser>
        <c:ser>
          <c:idx val="1"/>
          <c:order val="1"/>
          <c:tx>
            <c:v>Yr.no</c:v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numRef>
              <c:f>List1!$Q$5:$Q$59</c:f>
              <c:numCache>
                <c:formatCode>m/d/yyyy</c:formatCode>
                <c:ptCount val="55"/>
                <c:pt idx="0">
                  <c:v>42681</c:v>
                </c:pt>
                <c:pt idx="1">
                  <c:v>42682</c:v>
                </c:pt>
                <c:pt idx="2">
                  <c:v>42683</c:v>
                </c:pt>
                <c:pt idx="3">
                  <c:v>42684</c:v>
                </c:pt>
                <c:pt idx="4">
                  <c:v>42685</c:v>
                </c:pt>
                <c:pt idx="5">
                  <c:v>42686</c:v>
                </c:pt>
                <c:pt idx="6">
                  <c:v>42687</c:v>
                </c:pt>
                <c:pt idx="7">
                  <c:v>42688</c:v>
                </c:pt>
                <c:pt idx="8">
                  <c:v>42689</c:v>
                </c:pt>
                <c:pt idx="9">
                  <c:v>42690</c:v>
                </c:pt>
                <c:pt idx="10">
                  <c:v>42691</c:v>
                </c:pt>
                <c:pt idx="11">
                  <c:v>42692</c:v>
                </c:pt>
                <c:pt idx="12">
                  <c:v>42693</c:v>
                </c:pt>
                <c:pt idx="13">
                  <c:v>42694</c:v>
                </c:pt>
                <c:pt idx="14">
                  <c:v>42695</c:v>
                </c:pt>
                <c:pt idx="15">
                  <c:v>42696</c:v>
                </c:pt>
                <c:pt idx="16">
                  <c:v>42697</c:v>
                </c:pt>
                <c:pt idx="17">
                  <c:v>42698</c:v>
                </c:pt>
                <c:pt idx="18">
                  <c:v>42699</c:v>
                </c:pt>
                <c:pt idx="19">
                  <c:v>42700</c:v>
                </c:pt>
                <c:pt idx="20">
                  <c:v>42701</c:v>
                </c:pt>
                <c:pt idx="21">
                  <c:v>42702</c:v>
                </c:pt>
                <c:pt idx="22">
                  <c:v>42703</c:v>
                </c:pt>
                <c:pt idx="23">
                  <c:v>42704</c:v>
                </c:pt>
                <c:pt idx="24">
                  <c:v>42705</c:v>
                </c:pt>
                <c:pt idx="25">
                  <c:v>42706</c:v>
                </c:pt>
                <c:pt idx="26">
                  <c:v>42707</c:v>
                </c:pt>
                <c:pt idx="27">
                  <c:v>42708</c:v>
                </c:pt>
                <c:pt idx="28">
                  <c:v>42709</c:v>
                </c:pt>
                <c:pt idx="29">
                  <c:v>42710</c:v>
                </c:pt>
                <c:pt idx="30">
                  <c:v>42711</c:v>
                </c:pt>
                <c:pt idx="31">
                  <c:v>42712</c:v>
                </c:pt>
                <c:pt idx="32">
                  <c:v>42713</c:v>
                </c:pt>
                <c:pt idx="33">
                  <c:v>42714</c:v>
                </c:pt>
                <c:pt idx="34">
                  <c:v>42715</c:v>
                </c:pt>
                <c:pt idx="35">
                  <c:v>42716</c:v>
                </c:pt>
                <c:pt idx="36">
                  <c:v>42717</c:v>
                </c:pt>
                <c:pt idx="37">
                  <c:v>42718</c:v>
                </c:pt>
                <c:pt idx="38">
                  <c:v>42719</c:v>
                </c:pt>
                <c:pt idx="39">
                  <c:v>42720</c:v>
                </c:pt>
                <c:pt idx="40">
                  <c:v>42721</c:v>
                </c:pt>
                <c:pt idx="41">
                  <c:v>42722</c:v>
                </c:pt>
                <c:pt idx="42">
                  <c:v>42723</c:v>
                </c:pt>
                <c:pt idx="43">
                  <c:v>42724</c:v>
                </c:pt>
                <c:pt idx="44">
                  <c:v>42725</c:v>
                </c:pt>
                <c:pt idx="45">
                  <c:v>42726</c:v>
                </c:pt>
                <c:pt idx="46">
                  <c:v>42727</c:v>
                </c:pt>
                <c:pt idx="47">
                  <c:v>42728</c:v>
                </c:pt>
                <c:pt idx="48">
                  <c:v>42729</c:v>
                </c:pt>
                <c:pt idx="49">
                  <c:v>42730</c:v>
                </c:pt>
                <c:pt idx="50">
                  <c:v>42731</c:v>
                </c:pt>
                <c:pt idx="51">
                  <c:v>42732</c:v>
                </c:pt>
                <c:pt idx="52">
                  <c:v>42733</c:v>
                </c:pt>
                <c:pt idx="53">
                  <c:v>42734</c:v>
                </c:pt>
                <c:pt idx="54">
                  <c:v>42735</c:v>
                </c:pt>
              </c:numCache>
            </c:numRef>
          </c:cat>
          <c:val>
            <c:numRef>
              <c:f>List1!$V$5:$V$59</c:f>
              <c:numCache>
                <c:formatCode>General</c:formatCode>
                <c:ptCount val="55"/>
                <c:pt idx="0">
                  <c:v>10.5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1</c:v>
                </c:pt>
                <c:pt idx="7">
                  <c:v>0</c:v>
                </c:pt>
                <c:pt idx="8">
                  <c:v>1</c:v>
                </c:pt>
                <c:pt idx="9">
                  <c:v>0</c:v>
                </c:pt>
                <c:pt idx="10">
                  <c:v>4</c:v>
                </c:pt>
                <c:pt idx="11">
                  <c:v>0</c:v>
                </c:pt>
                <c:pt idx="12">
                  <c:v>7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5</c:v>
                </c:pt>
                <c:pt idx="25">
                  <c:v>14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10</c:v>
                </c:pt>
                <c:pt idx="36">
                  <c:v>1.5</c:v>
                </c:pt>
                <c:pt idx="37">
                  <c:v>0</c:v>
                </c:pt>
                <c:pt idx="38">
                  <c:v>2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8</c:v>
                </c:pt>
                <c:pt idx="50">
                  <c:v>0</c:v>
                </c:pt>
                <c:pt idx="51">
                  <c:v>0</c:v>
                </c:pt>
                <c:pt idx="52">
                  <c:v>0</c:v>
                </c:pt>
                <c:pt idx="53">
                  <c:v>0</c:v>
                </c:pt>
                <c:pt idx="5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C55-4594-B031-4A91A7DCD64D}"/>
            </c:ext>
          </c:extLst>
        </c:ser>
        <c:ser>
          <c:idx val="2"/>
          <c:order val="2"/>
          <c:tx>
            <c:v>Karviná</c:v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numRef>
              <c:f>List1!$Q$5:$Q$59</c:f>
              <c:numCache>
                <c:formatCode>m/d/yyyy</c:formatCode>
                <c:ptCount val="55"/>
                <c:pt idx="0">
                  <c:v>42681</c:v>
                </c:pt>
                <c:pt idx="1">
                  <c:v>42682</c:v>
                </c:pt>
                <c:pt idx="2">
                  <c:v>42683</c:v>
                </c:pt>
                <c:pt idx="3">
                  <c:v>42684</c:v>
                </c:pt>
                <c:pt idx="4">
                  <c:v>42685</c:v>
                </c:pt>
                <c:pt idx="5">
                  <c:v>42686</c:v>
                </c:pt>
                <c:pt idx="6">
                  <c:v>42687</c:v>
                </c:pt>
                <c:pt idx="7">
                  <c:v>42688</c:v>
                </c:pt>
                <c:pt idx="8">
                  <c:v>42689</c:v>
                </c:pt>
                <c:pt idx="9">
                  <c:v>42690</c:v>
                </c:pt>
                <c:pt idx="10">
                  <c:v>42691</c:v>
                </c:pt>
                <c:pt idx="11">
                  <c:v>42692</c:v>
                </c:pt>
                <c:pt idx="12">
                  <c:v>42693</c:v>
                </c:pt>
                <c:pt idx="13">
                  <c:v>42694</c:v>
                </c:pt>
                <c:pt idx="14">
                  <c:v>42695</c:v>
                </c:pt>
                <c:pt idx="15">
                  <c:v>42696</c:v>
                </c:pt>
                <c:pt idx="16">
                  <c:v>42697</c:v>
                </c:pt>
                <c:pt idx="17">
                  <c:v>42698</c:v>
                </c:pt>
                <c:pt idx="18">
                  <c:v>42699</c:v>
                </c:pt>
                <c:pt idx="19">
                  <c:v>42700</c:v>
                </c:pt>
                <c:pt idx="20">
                  <c:v>42701</c:v>
                </c:pt>
                <c:pt idx="21">
                  <c:v>42702</c:v>
                </c:pt>
                <c:pt idx="22">
                  <c:v>42703</c:v>
                </c:pt>
                <c:pt idx="23">
                  <c:v>42704</c:v>
                </c:pt>
                <c:pt idx="24">
                  <c:v>42705</c:v>
                </c:pt>
                <c:pt idx="25">
                  <c:v>42706</c:v>
                </c:pt>
                <c:pt idx="26">
                  <c:v>42707</c:v>
                </c:pt>
                <c:pt idx="27">
                  <c:v>42708</c:v>
                </c:pt>
                <c:pt idx="28">
                  <c:v>42709</c:v>
                </c:pt>
                <c:pt idx="29">
                  <c:v>42710</c:v>
                </c:pt>
                <c:pt idx="30">
                  <c:v>42711</c:v>
                </c:pt>
                <c:pt idx="31">
                  <c:v>42712</c:v>
                </c:pt>
                <c:pt idx="32">
                  <c:v>42713</c:v>
                </c:pt>
                <c:pt idx="33">
                  <c:v>42714</c:v>
                </c:pt>
                <c:pt idx="34">
                  <c:v>42715</c:v>
                </c:pt>
                <c:pt idx="35">
                  <c:v>42716</c:v>
                </c:pt>
                <c:pt idx="36">
                  <c:v>42717</c:v>
                </c:pt>
                <c:pt idx="37">
                  <c:v>42718</c:v>
                </c:pt>
                <c:pt idx="38">
                  <c:v>42719</c:v>
                </c:pt>
                <c:pt idx="39">
                  <c:v>42720</c:v>
                </c:pt>
                <c:pt idx="40">
                  <c:v>42721</c:v>
                </c:pt>
                <c:pt idx="41">
                  <c:v>42722</c:v>
                </c:pt>
                <c:pt idx="42">
                  <c:v>42723</c:v>
                </c:pt>
                <c:pt idx="43">
                  <c:v>42724</c:v>
                </c:pt>
                <c:pt idx="44">
                  <c:v>42725</c:v>
                </c:pt>
                <c:pt idx="45">
                  <c:v>42726</c:v>
                </c:pt>
                <c:pt idx="46">
                  <c:v>42727</c:v>
                </c:pt>
                <c:pt idx="47">
                  <c:v>42728</c:v>
                </c:pt>
                <c:pt idx="48">
                  <c:v>42729</c:v>
                </c:pt>
                <c:pt idx="49">
                  <c:v>42730</c:v>
                </c:pt>
                <c:pt idx="50">
                  <c:v>42731</c:v>
                </c:pt>
                <c:pt idx="51">
                  <c:v>42732</c:v>
                </c:pt>
                <c:pt idx="52">
                  <c:v>42733</c:v>
                </c:pt>
                <c:pt idx="53">
                  <c:v>42734</c:v>
                </c:pt>
                <c:pt idx="54">
                  <c:v>42735</c:v>
                </c:pt>
              </c:numCache>
            </c:numRef>
          </c:cat>
          <c:val>
            <c:numRef>
              <c:f>List1!$T$5:$T$59</c:f>
              <c:numCache>
                <c:formatCode>General</c:formatCode>
                <c:ptCount val="55"/>
                <c:pt idx="0">
                  <c:v>2.5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1.8</c:v>
                </c:pt>
                <c:pt idx="5">
                  <c:v>3.3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1.1000000000000001</c:v>
                </c:pt>
                <c:pt idx="10">
                  <c:v>1.6</c:v>
                </c:pt>
                <c:pt idx="11">
                  <c:v>1.7</c:v>
                </c:pt>
                <c:pt idx="12">
                  <c:v>6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1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2</c:v>
                </c:pt>
                <c:pt idx="24">
                  <c:v>4.5999999999999996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3.5</c:v>
                </c:pt>
                <c:pt idx="36">
                  <c:v>0</c:v>
                </c:pt>
                <c:pt idx="37">
                  <c:v>1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2.4</c:v>
                </c:pt>
                <c:pt idx="50">
                  <c:v>1</c:v>
                </c:pt>
                <c:pt idx="51">
                  <c:v>0</c:v>
                </c:pt>
                <c:pt idx="52">
                  <c:v>0</c:v>
                </c:pt>
                <c:pt idx="53">
                  <c:v>0</c:v>
                </c:pt>
                <c:pt idx="5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C55-4594-B031-4A91A7DCD64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axId val="381088872"/>
        <c:axId val="381093136"/>
      </c:barChart>
      <c:dateAx>
        <c:axId val="381088872"/>
        <c:scaling>
          <c:orientation val="minMax"/>
        </c:scaling>
        <c:delete val="0"/>
        <c:axPos val="b"/>
        <c:numFmt formatCode="d/m;@" sourceLinked="0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381093136"/>
        <c:crosses val="autoZero"/>
        <c:auto val="0"/>
        <c:lblOffset val="100"/>
        <c:baseTimeUnit val="days"/>
      </c:dateAx>
      <c:valAx>
        <c:axId val="381093136"/>
        <c:scaling>
          <c:orientation val="minMax"/>
          <c:max val="14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38108887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71491525145166868"/>
          <c:y val="3.8796989943440899E-2"/>
          <c:w val="0.13555117664033065"/>
          <c:h val="0.3582968621671185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500" b="1" i="0" u="none" strike="noStrike" cap="all" baseline="0">
              <a:solidFill>
                <a:schemeClr val="tx1">
                  <a:lumMod val="65000"/>
                  <a:lumOff val="35000"/>
                </a:schemeClr>
              </a:solidFill>
              <a:latin typeface="Bookman Old Style" panose="02050604050505020204" pitchFamily="18" charset="0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showDLblsOverMax val="0"/>
  </c:chart>
  <c:spPr>
    <a:solidFill>
      <a:schemeClr val="bg1"/>
    </a:solidFill>
    <a:ln>
      <a:solidFill>
        <a:schemeClr val="tx1"/>
      </a:solidFill>
    </a:ln>
    <a:effectLst/>
  </c:spPr>
  <c:txPr>
    <a:bodyPr/>
    <a:lstStyle/>
    <a:p>
      <a:pPr>
        <a:defRPr b="1" i="0" baseline="0"/>
      </a:pPr>
      <a:endParaRPr lang="cs-CZ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List1!$Q$60:$Q$117</c:f>
              <c:numCache>
                <c:formatCode>m/d/yyyy</c:formatCode>
                <c:ptCount val="58"/>
                <c:pt idx="0">
                  <c:v>42736</c:v>
                </c:pt>
                <c:pt idx="1">
                  <c:v>42737</c:v>
                </c:pt>
                <c:pt idx="2">
                  <c:v>42738</c:v>
                </c:pt>
                <c:pt idx="3">
                  <c:v>42739</c:v>
                </c:pt>
                <c:pt idx="4">
                  <c:v>42740</c:v>
                </c:pt>
                <c:pt idx="5">
                  <c:v>42741</c:v>
                </c:pt>
                <c:pt idx="6">
                  <c:v>42742</c:v>
                </c:pt>
                <c:pt idx="7">
                  <c:v>42743</c:v>
                </c:pt>
                <c:pt idx="8">
                  <c:v>42744</c:v>
                </c:pt>
                <c:pt idx="9">
                  <c:v>42745</c:v>
                </c:pt>
                <c:pt idx="10">
                  <c:v>42746</c:v>
                </c:pt>
                <c:pt idx="11">
                  <c:v>42747</c:v>
                </c:pt>
                <c:pt idx="12">
                  <c:v>42748</c:v>
                </c:pt>
                <c:pt idx="13">
                  <c:v>42749</c:v>
                </c:pt>
                <c:pt idx="14">
                  <c:v>42750</c:v>
                </c:pt>
                <c:pt idx="15">
                  <c:v>42751</c:v>
                </c:pt>
                <c:pt idx="16">
                  <c:v>42752</c:v>
                </c:pt>
                <c:pt idx="17">
                  <c:v>42753</c:v>
                </c:pt>
                <c:pt idx="18">
                  <c:v>42754</c:v>
                </c:pt>
                <c:pt idx="19">
                  <c:v>42755</c:v>
                </c:pt>
                <c:pt idx="20">
                  <c:v>42756</c:v>
                </c:pt>
                <c:pt idx="21">
                  <c:v>42757</c:v>
                </c:pt>
                <c:pt idx="22">
                  <c:v>42758</c:v>
                </c:pt>
                <c:pt idx="23">
                  <c:v>42759</c:v>
                </c:pt>
                <c:pt idx="24">
                  <c:v>42760</c:v>
                </c:pt>
                <c:pt idx="25">
                  <c:v>42761</c:v>
                </c:pt>
                <c:pt idx="26">
                  <c:v>42762</c:v>
                </c:pt>
                <c:pt idx="27">
                  <c:v>42763</c:v>
                </c:pt>
                <c:pt idx="28">
                  <c:v>42764</c:v>
                </c:pt>
                <c:pt idx="29">
                  <c:v>42765</c:v>
                </c:pt>
                <c:pt idx="30">
                  <c:v>42766</c:v>
                </c:pt>
                <c:pt idx="31">
                  <c:v>42767</c:v>
                </c:pt>
                <c:pt idx="32">
                  <c:v>42768</c:v>
                </c:pt>
                <c:pt idx="33">
                  <c:v>42769</c:v>
                </c:pt>
                <c:pt idx="34">
                  <c:v>42770</c:v>
                </c:pt>
                <c:pt idx="35">
                  <c:v>42771</c:v>
                </c:pt>
                <c:pt idx="36">
                  <c:v>42772</c:v>
                </c:pt>
                <c:pt idx="37">
                  <c:v>42773</c:v>
                </c:pt>
                <c:pt idx="38">
                  <c:v>42774</c:v>
                </c:pt>
                <c:pt idx="39">
                  <c:v>42775</c:v>
                </c:pt>
                <c:pt idx="40">
                  <c:v>42776</c:v>
                </c:pt>
                <c:pt idx="41">
                  <c:v>42777</c:v>
                </c:pt>
                <c:pt idx="42">
                  <c:v>42779</c:v>
                </c:pt>
                <c:pt idx="43">
                  <c:v>42780</c:v>
                </c:pt>
                <c:pt idx="44">
                  <c:v>42781</c:v>
                </c:pt>
                <c:pt idx="45">
                  <c:v>42782</c:v>
                </c:pt>
                <c:pt idx="46">
                  <c:v>42783</c:v>
                </c:pt>
                <c:pt idx="47">
                  <c:v>42784</c:v>
                </c:pt>
                <c:pt idx="48">
                  <c:v>42785</c:v>
                </c:pt>
                <c:pt idx="49">
                  <c:v>42786</c:v>
                </c:pt>
                <c:pt idx="50">
                  <c:v>42787</c:v>
                </c:pt>
                <c:pt idx="51">
                  <c:v>42788</c:v>
                </c:pt>
                <c:pt idx="52">
                  <c:v>42789</c:v>
                </c:pt>
                <c:pt idx="53">
                  <c:v>42790</c:v>
                </c:pt>
                <c:pt idx="54">
                  <c:v>42791</c:v>
                </c:pt>
                <c:pt idx="55">
                  <c:v>42792</c:v>
                </c:pt>
                <c:pt idx="56">
                  <c:v>42793</c:v>
                </c:pt>
                <c:pt idx="57">
                  <c:v>42794</c:v>
                </c:pt>
              </c:numCache>
            </c:numRef>
          </c:cat>
          <c:val>
            <c:numRef>
              <c:f>List1!$R$60:$R$117</c:f>
              <c:numCache>
                <c:formatCode>General</c:formatCode>
                <c:ptCount val="58"/>
                <c:pt idx="0">
                  <c:v>0</c:v>
                </c:pt>
                <c:pt idx="1">
                  <c:v>0</c:v>
                </c:pt>
                <c:pt idx="2">
                  <c:v>3</c:v>
                </c:pt>
                <c:pt idx="3">
                  <c:v>2</c:v>
                </c:pt>
                <c:pt idx="4">
                  <c:v>0</c:v>
                </c:pt>
                <c:pt idx="5">
                  <c:v>2</c:v>
                </c:pt>
                <c:pt idx="6">
                  <c:v>1</c:v>
                </c:pt>
                <c:pt idx="7">
                  <c:v>1</c:v>
                </c:pt>
                <c:pt idx="8">
                  <c:v>8</c:v>
                </c:pt>
                <c:pt idx="9">
                  <c:v>5</c:v>
                </c:pt>
                <c:pt idx="10">
                  <c:v>0</c:v>
                </c:pt>
                <c:pt idx="11">
                  <c:v>2</c:v>
                </c:pt>
                <c:pt idx="12">
                  <c:v>4</c:v>
                </c:pt>
                <c:pt idx="13">
                  <c:v>1</c:v>
                </c:pt>
                <c:pt idx="14">
                  <c:v>0</c:v>
                </c:pt>
                <c:pt idx="15">
                  <c:v>1</c:v>
                </c:pt>
                <c:pt idx="16">
                  <c:v>1</c:v>
                </c:pt>
                <c:pt idx="17">
                  <c:v>0</c:v>
                </c:pt>
                <c:pt idx="18">
                  <c:v>5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6</c:v>
                </c:pt>
                <c:pt idx="32">
                  <c:v>2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2</c:v>
                </c:pt>
                <c:pt idx="51">
                  <c:v>1.7</c:v>
                </c:pt>
                <c:pt idx="52">
                  <c:v>0</c:v>
                </c:pt>
                <c:pt idx="53">
                  <c:v>0</c:v>
                </c:pt>
                <c:pt idx="54">
                  <c:v>0</c:v>
                </c:pt>
                <c:pt idx="55">
                  <c:v>0</c:v>
                </c:pt>
                <c:pt idx="56">
                  <c:v>0</c:v>
                </c:pt>
                <c:pt idx="57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522-497C-B21D-AA762226F85D}"/>
            </c:ext>
          </c:extLst>
        </c:ser>
        <c:ser>
          <c:idx val="1"/>
          <c:order val="1"/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numRef>
              <c:f>List1!$Q$60:$Q$117</c:f>
              <c:numCache>
                <c:formatCode>m/d/yyyy</c:formatCode>
                <c:ptCount val="58"/>
                <c:pt idx="0">
                  <c:v>42736</c:v>
                </c:pt>
                <c:pt idx="1">
                  <c:v>42737</c:v>
                </c:pt>
                <c:pt idx="2">
                  <c:v>42738</c:v>
                </c:pt>
                <c:pt idx="3">
                  <c:v>42739</c:v>
                </c:pt>
                <c:pt idx="4">
                  <c:v>42740</c:v>
                </c:pt>
                <c:pt idx="5">
                  <c:v>42741</c:v>
                </c:pt>
                <c:pt idx="6">
                  <c:v>42742</c:v>
                </c:pt>
                <c:pt idx="7">
                  <c:v>42743</c:v>
                </c:pt>
                <c:pt idx="8">
                  <c:v>42744</c:v>
                </c:pt>
                <c:pt idx="9">
                  <c:v>42745</c:v>
                </c:pt>
                <c:pt idx="10">
                  <c:v>42746</c:v>
                </c:pt>
                <c:pt idx="11">
                  <c:v>42747</c:v>
                </c:pt>
                <c:pt idx="12">
                  <c:v>42748</c:v>
                </c:pt>
                <c:pt idx="13">
                  <c:v>42749</c:v>
                </c:pt>
                <c:pt idx="14">
                  <c:v>42750</c:v>
                </c:pt>
                <c:pt idx="15">
                  <c:v>42751</c:v>
                </c:pt>
                <c:pt idx="16">
                  <c:v>42752</c:v>
                </c:pt>
                <c:pt idx="17">
                  <c:v>42753</c:v>
                </c:pt>
                <c:pt idx="18">
                  <c:v>42754</c:v>
                </c:pt>
                <c:pt idx="19">
                  <c:v>42755</c:v>
                </c:pt>
                <c:pt idx="20">
                  <c:v>42756</c:v>
                </c:pt>
                <c:pt idx="21">
                  <c:v>42757</c:v>
                </c:pt>
                <c:pt idx="22">
                  <c:v>42758</c:v>
                </c:pt>
                <c:pt idx="23">
                  <c:v>42759</c:v>
                </c:pt>
                <c:pt idx="24">
                  <c:v>42760</c:v>
                </c:pt>
                <c:pt idx="25">
                  <c:v>42761</c:v>
                </c:pt>
                <c:pt idx="26">
                  <c:v>42762</c:v>
                </c:pt>
                <c:pt idx="27">
                  <c:v>42763</c:v>
                </c:pt>
                <c:pt idx="28">
                  <c:v>42764</c:v>
                </c:pt>
                <c:pt idx="29">
                  <c:v>42765</c:v>
                </c:pt>
                <c:pt idx="30">
                  <c:v>42766</c:v>
                </c:pt>
                <c:pt idx="31">
                  <c:v>42767</c:v>
                </c:pt>
                <c:pt idx="32">
                  <c:v>42768</c:v>
                </c:pt>
                <c:pt idx="33">
                  <c:v>42769</c:v>
                </c:pt>
                <c:pt idx="34">
                  <c:v>42770</c:v>
                </c:pt>
                <c:pt idx="35">
                  <c:v>42771</c:v>
                </c:pt>
                <c:pt idx="36">
                  <c:v>42772</c:v>
                </c:pt>
                <c:pt idx="37">
                  <c:v>42773</c:v>
                </c:pt>
                <c:pt idx="38">
                  <c:v>42774</c:v>
                </c:pt>
                <c:pt idx="39">
                  <c:v>42775</c:v>
                </c:pt>
                <c:pt idx="40">
                  <c:v>42776</c:v>
                </c:pt>
                <c:pt idx="41">
                  <c:v>42777</c:v>
                </c:pt>
                <c:pt idx="42">
                  <c:v>42779</c:v>
                </c:pt>
                <c:pt idx="43">
                  <c:v>42780</c:v>
                </c:pt>
                <c:pt idx="44">
                  <c:v>42781</c:v>
                </c:pt>
                <c:pt idx="45">
                  <c:v>42782</c:v>
                </c:pt>
                <c:pt idx="46">
                  <c:v>42783</c:v>
                </c:pt>
                <c:pt idx="47">
                  <c:v>42784</c:v>
                </c:pt>
                <c:pt idx="48">
                  <c:v>42785</c:v>
                </c:pt>
                <c:pt idx="49">
                  <c:v>42786</c:v>
                </c:pt>
                <c:pt idx="50">
                  <c:v>42787</c:v>
                </c:pt>
                <c:pt idx="51">
                  <c:v>42788</c:v>
                </c:pt>
                <c:pt idx="52">
                  <c:v>42789</c:v>
                </c:pt>
                <c:pt idx="53">
                  <c:v>42790</c:v>
                </c:pt>
                <c:pt idx="54">
                  <c:v>42791</c:v>
                </c:pt>
                <c:pt idx="55">
                  <c:v>42792</c:v>
                </c:pt>
                <c:pt idx="56">
                  <c:v>42793</c:v>
                </c:pt>
                <c:pt idx="57">
                  <c:v>42794</c:v>
                </c:pt>
              </c:numCache>
            </c:numRef>
          </c:cat>
          <c:val>
            <c:numRef>
              <c:f>List1!$T$60:$T$117</c:f>
              <c:numCache>
                <c:formatCode>General</c:formatCode>
                <c:ptCount val="58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3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2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3.5</c:v>
                </c:pt>
                <c:pt idx="31">
                  <c:v>9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4.0999999999999996</c:v>
                </c:pt>
                <c:pt idx="50">
                  <c:v>4.2</c:v>
                </c:pt>
                <c:pt idx="51">
                  <c:v>1.3</c:v>
                </c:pt>
                <c:pt idx="52">
                  <c:v>0</c:v>
                </c:pt>
                <c:pt idx="53">
                  <c:v>0</c:v>
                </c:pt>
                <c:pt idx="54">
                  <c:v>2</c:v>
                </c:pt>
                <c:pt idx="55">
                  <c:v>1</c:v>
                </c:pt>
                <c:pt idx="56">
                  <c:v>0</c:v>
                </c:pt>
                <c:pt idx="57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522-497C-B21D-AA762226F85D}"/>
            </c:ext>
          </c:extLst>
        </c:ser>
        <c:ser>
          <c:idx val="2"/>
          <c:order val="2"/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numRef>
              <c:f>List1!$Q$60:$Q$117</c:f>
              <c:numCache>
                <c:formatCode>m/d/yyyy</c:formatCode>
                <c:ptCount val="58"/>
                <c:pt idx="0">
                  <c:v>42736</c:v>
                </c:pt>
                <c:pt idx="1">
                  <c:v>42737</c:v>
                </c:pt>
                <c:pt idx="2">
                  <c:v>42738</c:v>
                </c:pt>
                <c:pt idx="3">
                  <c:v>42739</c:v>
                </c:pt>
                <c:pt idx="4">
                  <c:v>42740</c:v>
                </c:pt>
                <c:pt idx="5">
                  <c:v>42741</c:v>
                </c:pt>
                <c:pt idx="6">
                  <c:v>42742</c:v>
                </c:pt>
                <c:pt idx="7">
                  <c:v>42743</c:v>
                </c:pt>
                <c:pt idx="8">
                  <c:v>42744</c:v>
                </c:pt>
                <c:pt idx="9">
                  <c:v>42745</c:v>
                </c:pt>
                <c:pt idx="10">
                  <c:v>42746</c:v>
                </c:pt>
                <c:pt idx="11">
                  <c:v>42747</c:v>
                </c:pt>
                <c:pt idx="12">
                  <c:v>42748</c:v>
                </c:pt>
                <c:pt idx="13">
                  <c:v>42749</c:v>
                </c:pt>
                <c:pt idx="14">
                  <c:v>42750</c:v>
                </c:pt>
                <c:pt idx="15">
                  <c:v>42751</c:v>
                </c:pt>
                <c:pt idx="16">
                  <c:v>42752</c:v>
                </c:pt>
                <c:pt idx="17">
                  <c:v>42753</c:v>
                </c:pt>
                <c:pt idx="18">
                  <c:v>42754</c:v>
                </c:pt>
                <c:pt idx="19">
                  <c:v>42755</c:v>
                </c:pt>
                <c:pt idx="20">
                  <c:v>42756</c:v>
                </c:pt>
                <c:pt idx="21">
                  <c:v>42757</c:v>
                </c:pt>
                <c:pt idx="22">
                  <c:v>42758</c:v>
                </c:pt>
                <c:pt idx="23">
                  <c:v>42759</c:v>
                </c:pt>
                <c:pt idx="24">
                  <c:v>42760</c:v>
                </c:pt>
                <c:pt idx="25">
                  <c:v>42761</c:v>
                </c:pt>
                <c:pt idx="26">
                  <c:v>42762</c:v>
                </c:pt>
                <c:pt idx="27">
                  <c:v>42763</c:v>
                </c:pt>
                <c:pt idx="28">
                  <c:v>42764</c:v>
                </c:pt>
                <c:pt idx="29">
                  <c:v>42765</c:v>
                </c:pt>
                <c:pt idx="30">
                  <c:v>42766</c:v>
                </c:pt>
                <c:pt idx="31">
                  <c:v>42767</c:v>
                </c:pt>
                <c:pt idx="32">
                  <c:v>42768</c:v>
                </c:pt>
                <c:pt idx="33">
                  <c:v>42769</c:v>
                </c:pt>
                <c:pt idx="34">
                  <c:v>42770</c:v>
                </c:pt>
                <c:pt idx="35">
                  <c:v>42771</c:v>
                </c:pt>
                <c:pt idx="36">
                  <c:v>42772</c:v>
                </c:pt>
                <c:pt idx="37">
                  <c:v>42773</c:v>
                </c:pt>
                <c:pt idx="38">
                  <c:v>42774</c:v>
                </c:pt>
                <c:pt idx="39">
                  <c:v>42775</c:v>
                </c:pt>
                <c:pt idx="40">
                  <c:v>42776</c:v>
                </c:pt>
                <c:pt idx="41">
                  <c:v>42777</c:v>
                </c:pt>
                <c:pt idx="42">
                  <c:v>42779</c:v>
                </c:pt>
                <c:pt idx="43">
                  <c:v>42780</c:v>
                </c:pt>
                <c:pt idx="44">
                  <c:v>42781</c:v>
                </c:pt>
                <c:pt idx="45">
                  <c:v>42782</c:v>
                </c:pt>
                <c:pt idx="46">
                  <c:v>42783</c:v>
                </c:pt>
                <c:pt idx="47">
                  <c:v>42784</c:v>
                </c:pt>
                <c:pt idx="48">
                  <c:v>42785</c:v>
                </c:pt>
                <c:pt idx="49">
                  <c:v>42786</c:v>
                </c:pt>
                <c:pt idx="50">
                  <c:v>42787</c:v>
                </c:pt>
                <c:pt idx="51">
                  <c:v>42788</c:v>
                </c:pt>
                <c:pt idx="52">
                  <c:v>42789</c:v>
                </c:pt>
                <c:pt idx="53">
                  <c:v>42790</c:v>
                </c:pt>
                <c:pt idx="54">
                  <c:v>42791</c:v>
                </c:pt>
                <c:pt idx="55">
                  <c:v>42792</c:v>
                </c:pt>
                <c:pt idx="56">
                  <c:v>42793</c:v>
                </c:pt>
                <c:pt idx="57">
                  <c:v>42794</c:v>
                </c:pt>
              </c:numCache>
            </c:numRef>
          </c:cat>
          <c:val>
            <c:numRef>
              <c:f>List1!$V$60:$V$117</c:f>
              <c:numCache>
                <c:formatCode>General</c:formatCode>
                <c:ptCount val="58"/>
                <c:pt idx="0">
                  <c:v>0</c:v>
                </c:pt>
                <c:pt idx="1">
                  <c:v>0</c:v>
                </c:pt>
                <c:pt idx="2">
                  <c:v>3</c:v>
                </c:pt>
                <c:pt idx="3">
                  <c:v>5</c:v>
                </c:pt>
                <c:pt idx="4">
                  <c:v>2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2</c:v>
                </c:pt>
                <c:pt idx="12">
                  <c:v>2</c:v>
                </c:pt>
                <c:pt idx="13">
                  <c:v>1</c:v>
                </c:pt>
                <c:pt idx="14">
                  <c:v>0</c:v>
                </c:pt>
                <c:pt idx="15">
                  <c:v>5</c:v>
                </c:pt>
                <c:pt idx="16">
                  <c:v>5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4</c:v>
                </c:pt>
                <c:pt idx="23">
                  <c:v>4</c:v>
                </c:pt>
                <c:pt idx="24">
                  <c:v>4</c:v>
                </c:pt>
                <c:pt idx="25">
                  <c:v>4</c:v>
                </c:pt>
                <c:pt idx="26">
                  <c:v>4</c:v>
                </c:pt>
                <c:pt idx="27">
                  <c:v>4</c:v>
                </c:pt>
                <c:pt idx="28">
                  <c:v>0</c:v>
                </c:pt>
                <c:pt idx="29">
                  <c:v>0</c:v>
                </c:pt>
                <c:pt idx="30">
                  <c:v>8</c:v>
                </c:pt>
                <c:pt idx="31">
                  <c:v>6</c:v>
                </c:pt>
                <c:pt idx="32">
                  <c:v>3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6</c:v>
                </c:pt>
                <c:pt idx="48">
                  <c:v>0</c:v>
                </c:pt>
                <c:pt idx="49">
                  <c:v>0</c:v>
                </c:pt>
                <c:pt idx="50">
                  <c:v>6</c:v>
                </c:pt>
                <c:pt idx="51">
                  <c:v>4</c:v>
                </c:pt>
                <c:pt idx="52">
                  <c:v>14</c:v>
                </c:pt>
                <c:pt idx="53">
                  <c:v>1</c:v>
                </c:pt>
                <c:pt idx="54">
                  <c:v>0</c:v>
                </c:pt>
                <c:pt idx="55">
                  <c:v>0</c:v>
                </c:pt>
                <c:pt idx="56">
                  <c:v>0</c:v>
                </c:pt>
                <c:pt idx="57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522-497C-B21D-AA762226F85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81219768"/>
        <c:axId val="381222064"/>
      </c:barChart>
      <c:dateAx>
        <c:axId val="381219768"/>
        <c:scaling>
          <c:orientation val="minMax"/>
        </c:scaling>
        <c:delete val="0"/>
        <c:axPos val="b"/>
        <c:numFmt formatCode="d/m;@" sourceLinked="0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381222064"/>
        <c:crosses val="autoZero"/>
        <c:auto val="0"/>
        <c:lblOffset val="100"/>
        <c:baseTimeUnit val="days"/>
      </c:dateAx>
      <c:valAx>
        <c:axId val="381222064"/>
        <c:scaling>
          <c:orientation val="minMax"/>
          <c:max val="14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38121976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>
      <a:solidFill>
        <a:schemeClr val="tx1"/>
      </a:solidFill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List1!$Q$118:$Q$144</c:f>
              <c:numCache>
                <c:formatCode>m/d/yyyy</c:formatCode>
                <c:ptCount val="27"/>
                <c:pt idx="0">
                  <c:v>42795</c:v>
                </c:pt>
                <c:pt idx="1">
                  <c:v>42796</c:v>
                </c:pt>
                <c:pt idx="2">
                  <c:v>42797</c:v>
                </c:pt>
                <c:pt idx="3">
                  <c:v>42798</c:v>
                </c:pt>
                <c:pt idx="4">
                  <c:v>42799</c:v>
                </c:pt>
                <c:pt idx="5">
                  <c:v>42800</c:v>
                </c:pt>
                <c:pt idx="6">
                  <c:v>42801</c:v>
                </c:pt>
                <c:pt idx="7">
                  <c:v>42802</c:v>
                </c:pt>
                <c:pt idx="8">
                  <c:v>42803</c:v>
                </c:pt>
                <c:pt idx="9">
                  <c:v>42804</c:v>
                </c:pt>
                <c:pt idx="10">
                  <c:v>42805</c:v>
                </c:pt>
                <c:pt idx="11">
                  <c:v>42807</c:v>
                </c:pt>
                <c:pt idx="12">
                  <c:v>42808</c:v>
                </c:pt>
                <c:pt idx="13">
                  <c:v>42809</c:v>
                </c:pt>
                <c:pt idx="14">
                  <c:v>42810</c:v>
                </c:pt>
                <c:pt idx="15">
                  <c:v>42811</c:v>
                </c:pt>
                <c:pt idx="16">
                  <c:v>42812</c:v>
                </c:pt>
                <c:pt idx="17">
                  <c:v>42813</c:v>
                </c:pt>
                <c:pt idx="18">
                  <c:v>42814</c:v>
                </c:pt>
                <c:pt idx="19">
                  <c:v>42815</c:v>
                </c:pt>
                <c:pt idx="20">
                  <c:v>42816</c:v>
                </c:pt>
                <c:pt idx="21">
                  <c:v>42817</c:v>
                </c:pt>
                <c:pt idx="22">
                  <c:v>42818</c:v>
                </c:pt>
                <c:pt idx="23">
                  <c:v>42821</c:v>
                </c:pt>
                <c:pt idx="24">
                  <c:v>42822</c:v>
                </c:pt>
                <c:pt idx="25">
                  <c:v>42824</c:v>
                </c:pt>
                <c:pt idx="26">
                  <c:v>42825</c:v>
                </c:pt>
              </c:numCache>
            </c:numRef>
          </c:cat>
          <c:val>
            <c:numRef>
              <c:f>List1!$R$118:$R$144</c:f>
              <c:numCache>
                <c:formatCode>General</c:formatCode>
                <c:ptCount val="27"/>
                <c:pt idx="0">
                  <c:v>1.7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1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8</c:v>
                </c:pt>
                <c:pt idx="17">
                  <c:v>1.5</c:v>
                </c:pt>
                <c:pt idx="18">
                  <c:v>2</c:v>
                </c:pt>
                <c:pt idx="19">
                  <c:v>0</c:v>
                </c:pt>
                <c:pt idx="20">
                  <c:v>3.2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DD6-4853-BCBD-13579EA1BB2D}"/>
            </c:ext>
          </c:extLst>
        </c:ser>
        <c:ser>
          <c:idx val="1"/>
          <c:order val="1"/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numRef>
              <c:f>List1!$Q$118:$Q$144</c:f>
              <c:numCache>
                <c:formatCode>m/d/yyyy</c:formatCode>
                <c:ptCount val="27"/>
                <c:pt idx="0">
                  <c:v>42795</c:v>
                </c:pt>
                <c:pt idx="1">
                  <c:v>42796</c:v>
                </c:pt>
                <c:pt idx="2">
                  <c:v>42797</c:v>
                </c:pt>
                <c:pt idx="3">
                  <c:v>42798</c:v>
                </c:pt>
                <c:pt idx="4">
                  <c:v>42799</c:v>
                </c:pt>
                <c:pt idx="5">
                  <c:v>42800</c:v>
                </c:pt>
                <c:pt idx="6">
                  <c:v>42801</c:v>
                </c:pt>
                <c:pt idx="7">
                  <c:v>42802</c:v>
                </c:pt>
                <c:pt idx="8">
                  <c:v>42803</c:v>
                </c:pt>
                <c:pt idx="9">
                  <c:v>42804</c:v>
                </c:pt>
                <c:pt idx="10">
                  <c:v>42805</c:v>
                </c:pt>
                <c:pt idx="11">
                  <c:v>42807</c:v>
                </c:pt>
                <c:pt idx="12">
                  <c:v>42808</c:v>
                </c:pt>
                <c:pt idx="13">
                  <c:v>42809</c:v>
                </c:pt>
                <c:pt idx="14">
                  <c:v>42810</c:v>
                </c:pt>
                <c:pt idx="15">
                  <c:v>42811</c:v>
                </c:pt>
                <c:pt idx="16">
                  <c:v>42812</c:v>
                </c:pt>
                <c:pt idx="17">
                  <c:v>42813</c:v>
                </c:pt>
                <c:pt idx="18">
                  <c:v>42814</c:v>
                </c:pt>
                <c:pt idx="19">
                  <c:v>42815</c:v>
                </c:pt>
                <c:pt idx="20">
                  <c:v>42816</c:v>
                </c:pt>
                <c:pt idx="21">
                  <c:v>42817</c:v>
                </c:pt>
                <c:pt idx="22">
                  <c:v>42818</c:v>
                </c:pt>
                <c:pt idx="23">
                  <c:v>42821</c:v>
                </c:pt>
                <c:pt idx="24">
                  <c:v>42822</c:v>
                </c:pt>
                <c:pt idx="25">
                  <c:v>42824</c:v>
                </c:pt>
                <c:pt idx="26">
                  <c:v>42825</c:v>
                </c:pt>
              </c:numCache>
            </c:numRef>
          </c:cat>
          <c:val>
            <c:numRef>
              <c:f>List1!$T$118:$T$144</c:f>
              <c:numCache>
                <c:formatCode>General</c:formatCode>
                <c:ptCount val="27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5.8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7</c:v>
                </c:pt>
                <c:pt idx="17">
                  <c:v>6.6</c:v>
                </c:pt>
                <c:pt idx="18">
                  <c:v>1.2</c:v>
                </c:pt>
                <c:pt idx="19">
                  <c:v>0</c:v>
                </c:pt>
                <c:pt idx="20">
                  <c:v>6.3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DD6-4853-BCBD-13579EA1BB2D}"/>
            </c:ext>
          </c:extLst>
        </c:ser>
        <c:ser>
          <c:idx val="2"/>
          <c:order val="2"/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numRef>
              <c:f>List1!$Q$118:$Q$144</c:f>
              <c:numCache>
                <c:formatCode>m/d/yyyy</c:formatCode>
                <c:ptCount val="27"/>
                <c:pt idx="0">
                  <c:v>42795</c:v>
                </c:pt>
                <c:pt idx="1">
                  <c:v>42796</c:v>
                </c:pt>
                <c:pt idx="2">
                  <c:v>42797</c:v>
                </c:pt>
                <c:pt idx="3">
                  <c:v>42798</c:v>
                </c:pt>
                <c:pt idx="4">
                  <c:v>42799</c:v>
                </c:pt>
                <c:pt idx="5">
                  <c:v>42800</c:v>
                </c:pt>
                <c:pt idx="6">
                  <c:v>42801</c:v>
                </c:pt>
                <c:pt idx="7">
                  <c:v>42802</c:v>
                </c:pt>
                <c:pt idx="8">
                  <c:v>42803</c:v>
                </c:pt>
                <c:pt idx="9">
                  <c:v>42804</c:v>
                </c:pt>
                <c:pt idx="10">
                  <c:v>42805</c:v>
                </c:pt>
                <c:pt idx="11">
                  <c:v>42807</c:v>
                </c:pt>
                <c:pt idx="12">
                  <c:v>42808</c:v>
                </c:pt>
                <c:pt idx="13">
                  <c:v>42809</c:v>
                </c:pt>
                <c:pt idx="14">
                  <c:v>42810</c:v>
                </c:pt>
                <c:pt idx="15">
                  <c:v>42811</c:v>
                </c:pt>
                <c:pt idx="16">
                  <c:v>42812</c:v>
                </c:pt>
                <c:pt idx="17">
                  <c:v>42813</c:v>
                </c:pt>
                <c:pt idx="18">
                  <c:v>42814</c:v>
                </c:pt>
                <c:pt idx="19">
                  <c:v>42815</c:v>
                </c:pt>
                <c:pt idx="20">
                  <c:v>42816</c:v>
                </c:pt>
                <c:pt idx="21">
                  <c:v>42817</c:v>
                </c:pt>
                <c:pt idx="22">
                  <c:v>42818</c:v>
                </c:pt>
                <c:pt idx="23">
                  <c:v>42821</c:v>
                </c:pt>
                <c:pt idx="24">
                  <c:v>42822</c:v>
                </c:pt>
                <c:pt idx="25">
                  <c:v>42824</c:v>
                </c:pt>
                <c:pt idx="26">
                  <c:v>42825</c:v>
                </c:pt>
              </c:numCache>
            </c:numRef>
          </c:cat>
          <c:val>
            <c:numRef>
              <c:f>List1!$V$118:$V$144</c:f>
              <c:numCache>
                <c:formatCode>General</c:formatCode>
                <c:ptCount val="27"/>
                <c:pt idx="0">
                  <c:v>1.5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8</c:v>
                </c:pt>
                <c:pt idx="6">
                  <c:v>1</c:v>
                </c:pt>
                <c:pt idx="7">
                  <c:v>0</c:v>
                </c:pt>
                <c:pt idx="8">
                  <c:v>4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1</c:v>
                </c:pt>
                <c:pt idx="14">
                  <c:v>0</c:v>
                </c:pt>
                <c:pt idx="15">
                  <c:v>0</c:v>
                </c:pt>
                <c:pt idx="16">
                  <c:v>3</c:v>
                </c:pt>
                <c:pt idx="17">
                  <c:v>4</c:v>
                </c:pt>
                <c:pt idx="18">
                  <c:v>7</c:v>
                </c:pt>
                <c:pt idx="19">
                  <c:v>0</c:v>
                </c:pt>
                <c:pt idx="20">
                  <c:v>0</c:v>
                </c:pt>
                <c:pt idx="21">
                  <c:v>23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1</c:v>
                </c:pt>
                <c:pt idx="26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DD6-4853-BCBD-13579EA1BB2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91065472"/>
        <c:axId val="491065800"/>
      </c:barChart>
      <c:dateAx>
        <c:axId val="491065472"/>
        <c:scaling>
          <c:orientation val="minMax"/>
        </c:scaling>
        <c:delete val="0"/>
        <c:axPos val="b"/>
        <c:numFmt formatCode="d/m;@" sourceLinked="0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491065800"/>
        <c:crosses val="autoZero"/>
        <c:auto val="0"/>
        <c:lblOffset val="100"/>
        <c:baseTimeUnit val="days"/>
      </c:dateAx>
      <c:valAx>
        <c:axId val="491065800"/>
        <c:scaling>
          <c:orientation val="minMax"/>
          <c:max val="23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49106547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>
      <a:solidFill>
        <a:schemeClr val="tx1"/>
      </a:solidFill>
    </a:ln>
    <a:effectLst/>
  </c:spPr>
  <c:txPr>
    <a:bodyPr/>
    <a:lstStyle/>
    <a:p>
      <a:pPr>
        <a:defRPr b="1" i="0" baseline="0"/>
      </a:pPr>
      <a:endParaRPr lang="cs-CZ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64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11.xml><?xml version="1.0" encoding="utf-8"?>
<cs:chartStyle xmlns:cs="http://schemas.microsoft.com/office/drawing/2012/chartStyle" xmlns:a="http://schemas.openxmlformats.org/drawingml/2006/main" id="264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12.xml><?xml version="1.0" encoding="utf-8"?>
<cs:chartStyle xmlns:cs="http://schemas.microsoft.com/office/drawing/2012/chartStyle" xmlns:a="http://schemas.openxmlformats.org/drawingml/2006/main" id="264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13.xml><?xml version="1.0" encoding="utf-8"?>
<cs:chartStyle xmlns:cs="http://schemas.microsoft.com/office/drawing/2012/chartStyle" xmlns:a="http://schemas.openxmlformats.org/drawingml/2006/main" id="264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14.xml><?xml version="1.0" encoding="utf-8"?>
<cs:chartStyle xmlns:cs="http://schemas.microsoft.com/office/drawing/2012/chartStyle" xmlns:a="http://schemas.openxmlformats.org/drawingml/2006/main" id="264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36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seriesAxis>
  <cs:seriesLine>
    <cs:lnRef idx="0"/>
    <cs:fillRef idx="0"/>
    <cs:effectRef idx="0"/>
    <cs:fontRef idx="minor">
      <a:schemeClr val="tx1"/>
    </cs:fontRef>
    <cs:spPr>
      <a:ln w="9525" cap="flat">
        <a:solidFill>
          <a:srgbClr val="D9D9D9"/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/>
  </cs:valueAxis>
  <cs:wall>
    <cs:lnRef idx="0"/>
    <cs:fillRef idx="0"/>
    <cs:effectRef idx="0"/>
    <cs:fontRef idx="minor">
      <a:schemeClr val="tx1"/>
    </cs:fontRef>
  </cs:wall>
</cs:chartStyle>
</file>

<file path=ppt/charts/style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975D5F-3226-4D20-B775-DD9371607DBC}" type="datetimeFigureOut">
              <a:rPr lang="cs-CZ" smtClean="0"/>
              <a:t>09.05.2017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4F8180-FF1B-4B9F-9953-703FE360D77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164091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72B123C-CE76-4809-A0F0-FA18A398DB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AD4EF7B9-6BE5-4C6C-89C5-85B536CC9B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08CA6E7-E49C-4043-89C3-F5BB2F661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1C023-136E-48B9-9AE8-A2A739152AC8}" type="datetimeFigureOut">
              <a:rPr lang="cs-CZ" smtClean="0"/>
              <a:t>09.05.2017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F9DCF3F1-8D47-4EFD-B734-2D35FB1483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C3D1EDD2-BD1B-4D77-9A2B-F57109EB5E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03C79-0018-4576-9735-49FB11CAFED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89890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767707B-4108-4DED-AF0E-63B5BC8FD8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C27DBC4E-7EEE-45FF-B72A-854D6B8538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F8C4E5D8-6B10-445E-B980-E11D0245E5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1C023-136E-48B9-9AE8-A2A739152AC8}" type="datetimeFigureOut">
              <a:rPr lang="cs-CZ" smtClean="0"/>
              <a:t>09.05.2017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7430B4CF-F236-491E-B628-4E1ED43654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C179432F-0016-434F-92B5-4D1BB5DBC9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03C79-0018-4576-9735-49FB11CAFED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5172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F238B12B-796B-48CC-A550-35BFD6696DE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6F9B610D-1BC0-4797-86D2-34862F29BC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CA1F1C97-AD01-4708-B7B3-DA1AD71085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1C023-136E-48B9-9AE8-A2A739152AC8}" type="datetimeFigureOut">
              <a:rPr lang="cs-CZ" smtClean="0"/>
              <a:t>09.05.2017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1981E55-A647-4A19-8548-F860DE4B66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BE9716D3-A2A0-4AEA-8334-B6670CA54A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03C79-0018-4576-9735-49FB11CAFED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83416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2CFC6AA-4122-49F6-9268-6BF507D8A2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BE8C7630-6A32-4A2D-A385-B211C99EAE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C7F2D7B-1BB5-4661-81F3-6A699C27F6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1C023-136E-48B9-9AE8-A2A739152AC8}" type="datetimeFigureOut">
              <a:rPr lang="cs-CZ" smtClean="0"/>
              <a:t>09.05.2017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D4210C5F-37ED-47BB-A942-D414C87A20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6F15BCA-91C0-4308-B371-1E3B057CA8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03C79-0018-4576-9735-49FB11CAFED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81536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D6E60F5-50F9-471E-B613-B3DF4764B7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96B78139-656D-452A-9E17-D550A61C6D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59670FA-E4A9-489C-B3DF-197C81B572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1C023-136E-48B9-9AE8-A2A739152AC8}" type="datetimeFigureOut">
              <a:rPr lang="cs-CZ" smtClean="0"/>
              <a:t>09.05.2017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4CE52104-3886-4F80-9E76-D2EED91C5D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C8797B2F-FF20-4D62-AD50-62198B3146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03C79-0018-4576-9735-49FB11CAFED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13656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632A0B9-2357-44D3-90B6-160C70A2D5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7F2CD292-A482-40C8-8675-785627BAF3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2042D561-226F-4FB1-9A9A-8B4FC63C26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544CF6B5-324C-44AF-B73B-32270F00E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1C023-136E-48B9-9AE8-A2A739152AC8}" type="datetimeFigureOut">
              <a:rPr lang="cs-CZ" smtClean="0"/>
              <a:t>09.05.2017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CC06C260-9767-401A-AE60-3355B48D4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F4953FC8-4D8C-46E4-8EA5-5DAB6EB88B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03C79-0018-4576-9735-49FB11CAFED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34525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A4B5949-6678-4F80-96C7-92008D54F7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677A696B-5D31-4A19-A125-A75184360A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DC0738CD-8CAF-403F-B451-321DEC43D9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6E6C95B2-C534-4747-91D3-58F8D484E6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obsah 5">
            <a:extLst>
              <a:ext uri="{FF2B5EF4-FFF2-40B4-BE49-F238E27FC236}">
                <a16:creationId xmlns:a16="http://schemas.microsoft.com/office/drawing/2014/main" id="{27E1E9F9-8558-47AD-9798-CD9B0127B4D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E4F770DB-476B-4626-B93E-6E288068FD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1C023-136E-48B9-9AE8-A2A739152AC8}" type="datetimeFigureOut">
              <a:rPr lang="cs-CZ" smtClean="0"/>
              <a:t>09.05.2017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BE78814A-5FAB-4B18-9335-4A6EC804A3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96DFD7E4-8FB9-4162-9341-0731709045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03C79-0018-4576-9735-49FB11CAFED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87935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F866353-AF0D-471B-8835-A9CB0C2214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32073E02-6C1B-4C1E-84F3-FC203CB33E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1C023-136E-48B9-9AE8-A2A739152AC8}" type="datetimeFigureOut">
              <a:rPr lang="cs-CZ" smtClean="0"/>
              <a:t>09.05.2017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BC5C82DF-C4E6-4F60-8B99-B78BFA9165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E48CA87D-FCBF-4A96-BCDA-F9959508FA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03C79-0018-4576-9735-49FB11CAFED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22971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27A34DC4-B24E-42BB-83B0-52AAC4FF49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1C023-136E-48B9-9AE8-A2A739152AC8}" type="datetimeFigureOut">
              <a:rPr lang="cs-CZ" smtClean="0"/>
              <a:t>09.05.2017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A41574BF-BA79-4FBA-830E-37BAE420E0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26A68926-2BA8-4DCE-95D8-09708696CA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03C79-0018-4576-9735-49FB11CAFED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18702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E1762C9-6A66-4CED-BF75-CBFEA046FE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2179F7F2-3412-4E3D-92A4-6BF0712E38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CF215D21-6375-4FB1-8EA7-46EB90825F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D6C9CBF6-0966-4188-A479-396E3AF09A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1C023-136E-48B9-9AE8-A2A739152AC8}" type="datetimeFigureOut">
              <a:rPr lang="cs-CZ" smtClean="0"/>
              <a:t>09.05.2017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1B59D7ED-E5C9-4565-B30F-8AAC425002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58675C7D-F670-41EA-8C8B-26350B7AB7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03C79-0018-4576-9735-49FB11CAFED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78892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5AB8040-E6C8-4EF3-B825-892C074499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7FE0B618-C81F-481C-8B38-C48CFB7EE9C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D50EE9E8-D70C-4A69-B7DE-F343F8BD3F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0834CFE1-553A-48C9-82D0-45CC8D7D74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1C023-136E-48B9-9AE8-A2A739152AC8}" type="datetimeFigureOut">
              <a:rPr lang="cs-CZ" smtClean="0"/>
              <a:t>09.05.2017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6CEAA494-58F9-4CA6-ADDD-33292ED88E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89FFE059-DADA-4CB7-9038-15141E2DB5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03C79-0018-4576-9735-49FB11CAFED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65213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>
            <a:extLst>
              <a:ext uri="{FF2B5EF4-FFF2-40B4-BE49-F238E27FC236}">
                <a16:creationId xmlns:a16="http://schemas.microsoft.com/office/drawing/2014/main" id="{2AE3B9AA-9592-433C-AF55-2419587BB7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B0C8187E-6894-4664-9236-4E6A622BEC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125D6436-9A6E-4A33-8946-6B03EB153CD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71C023-136E-48B9-9AE8-A2A739152AC8}" type="datetimeFigureOut">
              <a:rPr lang="cs-CZ" smtClean="0"/>
              <a:t>09.05.2017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E9997AA-A6FD-4A9E-944E-30E40A581C3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C8CEEB14-4BA8-4437-99F2-1114981E53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A03C79-0018-4576-9735-49FB11CAFED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567887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chart" Target="../charts/chart4.xml"/><Relationship Id="rId3" Type="http://schemas.openxmlformats.org/officeDocument/2006/relationships/image" Target="../media/image15.svg"/><Relationship Id="rId7" Type="http://schemas.openxmlformats.org/officeDocument/2006/relationships/image" Target="../media/image19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png"/><Relationship Id="rId5" Type="http://schemas.openxmlformats.org/officeDocument/2006/relationships/image" Target="../media/image17.svg"/><Relationship Id="rId10" Type="http://schemas.openxmlformats.org/officeDocument/2006/relationships/chart" Target="../charts/chart6.xml"/><Relationship Id="rId4" Type="http://schemas.openxmlformats.org/officeDocument/2006/relationships/image" Target="../media/image16.png"/><Relationship Id="rId9" Type="http://schemas.openxmlformats.org/officeDocument/2006/relationships/chart" Target="../charts/chart5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svg"/><Relationship Id="rId7" Type="http://schemas.openxmlformats.org/officeDocument/2006/relationships/image" Target="../media/image19.svg"/><Relationship Id="rId12" Type="http://schemas.openxmlformats.org/officeDocument/2006/relationships/chart" Target="../charts/chart9.xm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png"/><Relationship Id="rId11" Type="http://schemas.openxmlformats.org/officeDocument/2006/relationships/chart" Target="../charts/chart8.xml"/><Relationship Id="rId5" Type="http://schemas.openxmlformats.org/officeDocument/2006/relationships/image" Target="../media/image17.svg"/><Relationship Id="rId10" Type="http://schemas.openxmlformats.org/officeDocument/2006/relationships/chart" Target="../charts/chart7.xml"/><Relationship Id="rId4" Type="http://schemas.openxmlformats.org/officeDocument/2006/relationships/image" Target="../media/image16.png"/><Relationship Id="rId9" Type="http://schemas.openxmlformats.org/officeDocument/2006/relationships/image" Target="../media/image21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6.xml"/><Relationship Id="rId6" Type="http://schemas.openxmlformats.org/officeDocument/2006/relationships/chart" Target="../charts/chart14.xml"/><Relationship Id="rId5" Type="http://schemas.openxmlformats.org/officeDocument/2006/relationships/chart" Target="../charts/chart13.xml"/><Relationship Id="rId4" Type="http://schemas.openxmlformats.org/officeDocument/2006/relationships/chart" Target="../charts/chart1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7" Type="http://schemas.openxmlformats.org/officeDocument/2006/relationships/image" Target="../media/image10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jp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.xml"/><Relationship Id="rId3" Type="http://schemas.openxmlformats.org/officeDocument/2006/relationships/image" Target="../media/image15.svg"/><Relationship Id="rId7" Type="http://schemas.openxmlformats.org/officeDocument/2006/relationships/image" Target="../media/image19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png"/><Relationship Id="rId5" Type="http://schemas.openxmlformats.org/officeDocument/2006/relationships/image" Target="../media/image17.svg"/><Relationship Id="rId10" Type="http://schemas.openxmlformats.org/officeDocument/2006/relationships/chart" Target="../charts/chart3.xml"/><Relationship Id="rId4" Type="http://schemas.openxmlformats.org/officeDocument/2006/relationships/image" Target="../media/image16.png"/><Relationship Id="rId9" Type="http://schemas.openxmlformats.org/officeDocument/2006/relationships/chart" Target="../charts/char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4398522-6251-47F1-9D89-D1313AD444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7806" y="333315"/>
            <a:ext cx="10735407" cy="3271531"/>
          </a:xfrm>
        </p:spPr>
        <p:txBody>
          <a:bodyPr>
            <a:normAutofit fontScale="90000"/>
            <a:scene3d>
              <a:camera prst="perspectiveRight"/>
              <a:lightRig rig="threePt" dir="t"/>
            </a:scene3d>
          </a:bodyPr>
          <a:lstStyle/>
          <a:p>
            <a:r>
              <a:rPr lang="cs-CZ" sz="8800" b="1" dirty="0">
                <a:ln w="12700" cmpd="sng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ŘÍKAJÍ NÁM PŘEDPOVĚDI POČASÍ PRAVDU?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2608811C-0041-4CD6-A4C6-337A50E813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7715" y="4736246"/>
            <a:ext cx="9144000" cy="1655762"/>
          </a:xfrm>
        </p:spPr>
        <p:txBody>
          <a:bodyPr>
            <a:normAutofit lnSpcReduction="10000"/>
          </a:bodyPr>
          <a:lstStyle/>
          <a:p>
            <a:r>
              <a:rPr lang="cs-CZ" sz="6600" b="1" dirty="0">
                <a:ln w="12700">
                  <a:solidFill>
                    <a:srgbClr val="7030A0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</a:rPr>
              <a:t>GLOBE tým Karviná</a:t>
            </a:r>
          </a:p>
          <a:p>
            <a:r>
              <a:rPr lang="cs-CZ" sz="4000" b="1" dirty="0">
                <a:ln w="12700">
                  <a:solidFill>
                    <a:srgbClr val="7030A0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</a:rPr>
              <a:t>Vojta, Niki, Míša, Barča</a:t>
            </a:r>
          </a:p>
          <a:p>
            <a:endParaRPr lang="cs-CZ" sz="4800" b="1" dirty="0">
              <a:ln w="12700">
                <a:solidFill>
                  <a:srgbClr val="7030A0"/>
                </a:solidFill>
                <a:prstDash val="solid"/>
              </a:ln>
              <a:pattFill prst="ltDnDiag">
                <a:fgClr>
                  <a:schemeClr val="accent5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</a:endParaRPr>
          </a:p>
          <a:p>
            <a:endParaRPr lang="cs-CZ" sz="5400" b="1" dirty="0">
              <a:ln w="12700">
                <a:solidFill>
                  <a:srgbClr val="7030A0"/>
                </a:solidFill>
                <a:prstDash val="solid"/>
              </a:ln>
              <a:pattFill prst="ltDnDiag">
                <a:fgClr>
                  <a:schemeClr val="accent5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</a:endParaRPr>
          </a:p>
        </p:txBody>
      </p:sp>
    </p:spTree>
    <p:extLst>
      <p:ext uri="{BB962C8B-B14F-4D97-AF65-F5344CB8AC3E}">
        <p14:creationId xmlns:p14="http://schemas.microsoft.com/office/powerpoint/2010/main" val="260898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0E3C5C57-8EF1-4970-9208-D0F6A4680EB6}"/>
              </a:ext>
            </a:extLst>
          </p:cNvPr>
          <p:cNvSpPr txBox="1"/>
          <p:nvPr/>
        </p:nvSpPr>
        <p:spPr>
          <a:xfrm>
            <a:off x="50964" y="1288180"/>
            <a:ext cx="30245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LISTOPAD - PROSINEC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DB00C8DF-49E9-4311-8F88-6949628D27B2}"/>
              </a:ext>
            </a:extLst>
          </p:cNvPr>
          <p:cNvSpPr txBox="1"/>
          <p:nvPr/>
        </p:nvSpPr>
        <p:spPr>
          <a:xfrm>
            <a:off x="626014" y="3409358"/>
            <a:ext cx="22824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LEDEN - ÚNOR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2A2FB0CB-ACBC-44F1-A1F4-5333905F73EB}"/>
              </a:ext>
            </a:extLst>
          </p:cNvPr>
          <p:cNvSpPr txBox="1"/>
          <p:nvPr/>
        </p:nvSpPr>
        <p:spPr>
          <a:xfrm>
            <a:off x="1037488" y="5425032"/>
            <a:ext cx="16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BŘEZEN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802C12BF-8171-419A-AEFB-A494AADD8970}"/>
              </a:ext>
            </a:extLst>
          </p:cNvPr>
          <p:cNvSpPr txBox="1"/>
          <p:nvPr/>
        </p:nvSpPr>
        <p:spPr>
          <a:xfrm>
            <a:off x="-45749" y="0"/>
            <a:ext cx="32901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NOČNÍ TEPLOTY</a:t>
            </a:r>
          </a:p>
          <a:p>
            <a:pPr algn="ctr"/>
            <a:r>
              <a:rPr lang="cs-CZ" sz="36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(°C)</a:t>
            </a:r>
          </a:p>
        </p:txBody>
      </p:sp>
      <p:pic>
        <p:nvPicPr>
          <p:cNvPr id="13" name="Grafický objekt 12" descr="Částečně zataženo">
            <a:extLst>
              <a:ext uri="{FF2B5EF4-FFF2-40B4-BE49-F238E27FC236}">
                <a16:creationId xmlns:a16="http://schemas.microsoft.com/office/drawing/2014/main" id="{DA289FB8-A091-43D1-B2E2-A1260CB1F5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42107" y="5913073"/>
            <a:ext cx="914400" cy="914400"/>
          </a:xfrm>
          <a:prstGeom prst="rect">
            <a:avLst/>
          </a:prstGeom>
        </p:spPr>
      </p:pic>
      <p:pic>
        <p:nvPicPr>
          <p:cNvPr id="14" name="Grafický objekt 13" descr="Sníh">
            <a:extLst>
              <a:ext uri="{FF2B5EF4-FFF2-40B4-BE49-F238E27FC236}">
                <a16:creationId xmlns:a16="http://schemas.microsoft.com/office/drawing/2014/main" id="{464AD978-8492-4E37-B7D2-94569D4E7D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42107" y="2200340"/>
            <a:ext cx="914400" cy="914400"/>
          </a:xfrm>
          <a:prstGeom prst="rect">
            <a:avLst/>
          </a:prstGeom>
        </p:spPr>
      </p:pic>
      <p:pic>
        <p:nvPicPr>
          <p:cNvPr id="15" name="Grafický objekt 14" descr="Sněhová vločka">
            <a:extLst>
              <a:ext uri="{FF2B5EF4-FFF2-40B4-BE49-F238E27FC236}">
                <a16:creationId xmlns:a16="http://schemas.microsoft.com/office/drawing/2014/main" id="{CCA35A0C-63A3-4751-821C-68CD85CCFCA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795387">
            <a:off x="1142107" y="4199620"/>
            <a:ext cx="914400" cy="914400"/>
          </a:xfrm>
          <a:prstGeom prst="rect">
            <a:avLst/>
          </a:prstGeom>
        </p:spPr>
      </p:pic>
      <p:graphicFrame>
        <p:nvGraphicFramePr>
          <p:cNvPr id="17" name="Graf 16">
            <a:extLst>
              <a:ext uri="{FF2B5EF4-FFF2-40B4-BE49-F238E27FC236}">
                <a16:creationId xmlns:a16="http://schemas.microsoft.com/office/drawing/2014/main" id="{B7125F69-3DD7-47B2-988B-8DED9F01A61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92905587"/>
              </p:ext>
            </p:extLst>
          </p:nvPr>
        </p:nvGraphicFramePr>
        <p:xfrm>
          <a:off x="3171408" y="0"/>
          <a:ext cx="8902762" cy="25272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18" name="Graf 17">
            <a:extLst>
              <a:ext uri="{FF2B5EF4-FFF2-40B4-BE49-F238E27FC236}">
                <a16:creationId xmlns:a16="http://schemas.microsoft.com/office/drawing/2014/main" id="{063C147F-2CBB-406B-A558-301213A7287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6827794"/>
              </p:ext>
            </p:extLst>
          </p:nvPr>
        </p:nvGraphicFramePr>
        <p:xfrm>
          <a:off x="3171406" y="2515603"/>
          <a:ext cx="8902764" cy="20651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graphicFrame>
        <p:nvGraphicFramePr>
          <p:cNvPr id="22" name="Graf 21">
            <a:extLst>
              <a:ext uri="{FF2B5EF4-FFF2-40B4-BE49-F238E27FC236}">
                <a16:creationId xmlns:a16="http://schemas.microsoft.com/office/drawing/2014/main" id="{E4658669-A89E-4419-B3E3-9CD5F2C2415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05562579"/>
              </p:ext>
            </p:extLst>
          </p:nvPr>
        </p:nvGraphicFramePr>
        <p:xfrm>
          <a:off x="3171406" y="4580794"/>
          <a:ext cx="8902764" cy="22772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</p:spTree>
    <p:extLst>
      <p:ext uri="{BB962C8B-B14F-4D97-AF65-F5344CB8AC3E}">
        <p14:creationId xmlns:p14="http://schemas.microsoft.com/office/powerpoint/2010/main" val="4121820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0E3C5C57-8EF1-4970-9208-D0F6A4680EB6}"/>
              </a:ext>
            </a:extLst>
          </p:cNvPr>
          <p:cNvSpPr txBox="1"/>
          <p:nvPr/>
        </p:nvSpPr>
        <p:spPr>
          <a:xfrm>
            <a:off x="50964" y="1288180"/>
            <a:ext cx="30245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LISTOPAD - PROSINEC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DB00C8DF-49E9-4311-8F88-6949628D27B2}"/>
              </a:ext>
            </a:extLst>
          </p:cNvPr>
          <p:cNvSpPr txBox="1"/>
          <p:nvPr/>
        </p:nvSpPr>
        <p:spPr>
          <a:xfrm>
            <a:off x="626014" y="3409358"/>
            <a:ext cx="22824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LEDEN - ÚNOR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2A2FB0CB-ACBC-44F1-A1F4-5333905F73EB}"/>
              </a:ext>
            </a:extLst>
          </p:cNvPr>
          <p:cNvSpPr txBox="1"/>
          <p:nvPr/>
        </p:nvSpPr>
        <p:spPr>
          <a:xfrm>
            <a:off x="1037488" y="5425032"/>
            <a:ext cx="16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BŘEZEN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802C12BF-8171-419A-AEFB-A494AADD8970}"/>
              </a:ext>
            </a:extLst>
          </p:cNvPr>
          <p:cNvSpPr txBox="1"/>
          <p:nvPr/>
        </p:nvSpPr>
        <p:spPr>
          <a:xfrm>
            <a:off x="-26381" y="0"/>
            <a:ext cx="32901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6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SRÁŽKY (mm)</a:t>
            </a:r>
          </a:p>
        </p:txBody>
      </p:sp>
      <p:pic>
        <p:nvPicPr>
          <p:cNvPr id="13" name="Grafický objekt 12" descr="Částečně zataženo">
            <a:extLst>
              <a:ext uri="{FF2B5EF4-FFF2-40B4-BE49-F238E27FC236}">
                <a16:creationId xmlns:a16="http://schemas.microsoft.com/office/drawing/2014/main" id="{DA289FB8-A091-43D1-B2E2-A1260CB1F5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42107" y="5913073"/>
            <a:ext cx="914400" cy="914400"/>
          </a:xfrm>
          <a:prstGeom prst="rect">
            <a:avLst/>
          </a:prstGeom>
        </p:spPr>
      </p:pic>
      <p:pic>
        <p:nvPicPr>
          <p:cNvPr id="14" name="Grafický objekt 13" descr="Sníh">
            <a:extLst>
              <a:ext uri="{FF2B5EF4-FFF2-40B4-BE49-F238E27FC236}">
                <a16:creationId xmlns:a16="http://schemas.microsoft.com/office/drawing/2014/main" id="{464AD978-8492-4E37-B7D2-94569D4E7D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42107" y="2200340"/>
            <a:ext cx="914400" cy="914400"/>
          </a:xfrm>
          <a:prstGeom prst="rect">
            <a:avLst/>
          </a:prstGeom>
        </p:spPr>
      </p:pic>
      <p:pic>
        <p:nvPicPr>
          <p:cNvPr id="15" name="Grafický objekt 14" descr="Sněhová vločka">
            <a:extLst>
              <a:ext uri="{FF2B5EF4-FFF2-40B4-BE49-F238E27FC236}">
                <a16:creationId xmlns:a16="http://schemas.microsoft.com/office/drawing/2014/main" id="{CCA35A0C-63A3-4751-821C-68CD85CCFCA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795387">
            <a:off x="1142107" y="4199620"/>
            <a:ext cx="914400" cy="914400"/>
          </a:xfrm>
          <a:prstGeom prst="rect">
            <a:avLst/>
          </a:prstGeom>
        </p:spPr>
      </p:pic>
      <p:pic>
        <p:nvPicPr>
          <p:cNvPr id="16" name="Grafický objekt 15" descr="Slunce">
            <a:extLst>
              <a:ext uri="{FF2B5EF4-FFF2-40B4-BE49-F238E27FC236}">
                <a16:creationId xmlns:a16="http://schemas.microsoft.com/office/drawing/2014/main" id="{E803DEFC-FC69-4608-B8B2-D43DD6CFC08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278390" y="587729"/>
            <a:ext cx="641834" cy="641834"/>
          </a:xfrm>
          <a:prstGeom prst="rect">
            <a:avLst/>
          </a:prstGeom>
        </p:spPr>
      </p:pic>
      <p:graphicFrame>
        <p:nvGraphicFramePr>
          <p:cNvPr id="19" name="Graf 18">
            <a:extLst>
              <a:ext uri="{FF2B5EF4-FFF2-40B4-BE49-F238E27FC236}">
                <a16:creationId xmlns:a16="http://schemas.microsoft.com/office/drawing/2014/main" id="{1E63E4B6-9F4F-4566-B9D1-DD2A27833B7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53647791"/>
              </p:ext>
            </p:extLst>
          </p:nvPr>
        </p:nvGraphicFramePr>
        <p:xfrm>
          <a:off x="3171406" y="-3265"/>
          <a:ext cx="8902763" cy="24887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graphicFrame>
        <p:nvGraphicFramePr>
          <p:cNvPr id="21" name="Graf 20">
            <a:extLst>
              <a:ext uri="{FF2B5EF4-FFF2-40B4-BE49-F238E27FC236}">
                <a16:creationId xmlns:a16="http://schemas.microsoft.com/office/drawing/2014/main" id="{E83B735C-E5BA-4BF1-8C08-2F2551E9514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66261368"/>
              </p:ext>
            </p:extLst>
          </p:nvPr>
        </p:nvGraphicFramePr>
        <p:xfrm>
          <a:off x="3171406" y="2485460"/>
          <a:ext cx="8902763" cy="20953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  <p:graphicFrame>
        <p:nvGraphicFramePr>
          <p:cNvPr id="24" name="Graf 23">
            <a:extLst>
              <a:ext uri="{FF2B5EF4-FFF2-40B4-BE49-F238E27FC236}">
                <a16:creationId xmlns:a16="http://schemas.microsoft.com/office/drawing/2014/main" id="{8FF1C2B4-F79D-4873-8E6E-10D53943EA5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71040008"/>
              </p:ext>
            </p:extLst>
          </p:nvPr>
        </p:nvGraphicFramePr>
        <p:xfrm>
          <a:off x="3171405" y="4580793"/>
          <a:ext cx="8902763" cy="22772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2"/>
          </a:graphicData>
        </a:graphic>
      </p:graphicFrame>
    </p:spTree>
    <p:extLst>
      <p:ext uri="{BB962C8B-B14F-4D97-AF65-F5344CB8AC3E}">
        <p14:creationId xmlns:p14="http://schemas.microsoft.com/office/powerpoint/2010/main" val="2466666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CD99CDA-BD0F-4F18-82D8-1F1D4DF9EB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88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PROKÁZÁNÍ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23438E12-E940-4EC1-9E0B-DE3590B7D8D0}"/>
              </a:ext>
            </a:extLst>
          </p:cNvPr>
          <p:cNvSpPr txBox="1"/>
          <p:nvPr/>
        </p:nvSpPr>
        <p:spPr>
          <a:xfrm>
            <a:off x="451456" y="2048608"/>
            <a:ext cx="10902344" cy="254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lvl="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cs-CZ" sz="2800" b="1" dirty="0">
                <a:latin typeface="Bookman Old Style" panose="02050604050505020204" pitchFamily="18" charset="0"/>
                <a:cs typeface="Times New Roman" panose="02020603050405020304" pitchFamily="18" charset="0"/>
              </a:rPr>
              <a:t>Denní teploty – odchylky jsou větší na jaře a na podzim</a:t>
            </a:r>
          </a:p>
          <a:p>
            <a:pPr marL="285750" lvl="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cs-CZ" sz="2800" b="1" dirty="0">
                <a:solidFill>
                  <a:srgbClr val="002060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Noční teploty – odchylky na jaře jsou o dost viditelnější</a:t>
            </a:r>
          </a:p>
          <a:p>
            <a:pPr marL="285750" lvl="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cs-CZ" sz="2800" b="1" dirty="0">
                <a:latin typeface="Bookman Old Style" panose="02050604050505020204" pitchFamily="18" charset="0"/>
                <a:cs typeface="Times New Roman" panose="02020603050405020304" pitchFamily="18" charset="0"/>
              </a:rPr>
              <a:t>Srážky – více odchylek od skutečnosti v zimě</a:t>
            </a:r>
          </a:p>
        </p:txBody>
      </p:sp>
      <p:pic>
        <p:nvPicPr>
          <p:cNvPr id="5" name="Grafický objekt 4" descr="Věnec">
            <a:extLst>
              <a:ext uri="{FF2B5EF4-FFF2-40B4-BE49-F238E27FC236}">
                <a16:creationId xmlns:a16="http://schemas.microsoft.com/office/drawing/2014/main" id="{145F0FA0-FB5A-43EA-8E1A-52987DF273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28345" y="365125"/>
            <a:ext cx="1245577" cy="1245577"/>
          </a:xfrm>
          <a:prstGeom prst="rect">
            <a:avLst/>
          </a:prstGeom>
        </p:spPr>
      </p:pic>
      <p:pic>
        <p:nvPicPr>
          <p:cNvPr id="6" name="Grafický objekt 5" descr="Věnec">
            <a:extLst>
              <a:ext uri="{FF2B5EF4-FFF2-40B4-BE49-F238E27FC236}">
                <a16:creationId xmlns:a16="http://schemas.microsoft.com/office/drawing/2014/main" id="{A82964E5-F814-4FBA-8BA7-E7E4B21166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677399" y="365124"/>
            <a:ext cx="1245577" cy="1245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9020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yšlenková bublina: obláček 4">
            <a:extLst>
              <a:ext uri="{FF2B5EF4-FFF2-40B4-BE49-F238E27FC236}">
                <a16:creationId xmlns:a16="http://schemas.microsoft.com/office/drawing/2014/main" id="{77D45A27-82D8-41A6-B078-B1039586D6E4}"/>
              </a:ext>
            </a:extLst>
          </p:cNvPr>
          <p:cNvSpPr/>
          <p:nvPr/>
        </p:nvSpPr>
        <p:spPr>
          <a:xfrm flipH="1">
            <a:off x="6887133" y="98678"/>
            <a:ext cx="4942713" cy="3566160"/>
          </a:xfrm>
          <a:prstGeom prst="cloudCallou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b="1" dirty="0">
                <a:solidFill>
                  <a:srgbClr val="000000"/>
                </a:solidFill>
                <a:latin typeface="Bookman Old Style" panose="02050604050505020204" pitchFamily="18" charset="0"/>
              </a:rPr>
              <a:t>Předpověď teplot se bude lišit o více než 4ºC ve více než 30% případů u obou serverů.</a:t>
            </a:r>
            <a:endParaRPr lang="cs-CZ" dirty="0">
              <a:latin typeface="Bookman Old Style" panose="02050604050505020204" pitchFamily="18" charset="0"/>
            </a:endParaRPr>
          </a:p>
        </p:txBody>
      </p:sp>
      <p:sp>
        <p:nvSpPr>
          <p:cNvPr id="6" name="Myšlenková bublina: obláček 5">
            <a:extLst>
              <a:ext uri="{FF2B5EF4-FFF2-40B4-BE49-F238E27FC236}">
                <a16:creationId xmlns:a16="http://schemas.microsoft.com/office/drawing/2014/main" id="{A658CF12-9729-4DDD-847C-F4DDE0B1D29E}"/>
              </a:ext>
            </a:extLst>
          </p:cNvPr>
          <p:cNvSpPr/>
          <p:nvPr/>
        </p:nvSpPr>
        <p:spPr>
          <a:xfrm>
            <a:off x="107197" y="0"/>
            <a:ext cx="6670167" cy="3575304"/>
          </a:xfrm>
          <a:prstGeom prst="cloudCallou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467360" algn="ctr"/>
            <a:r>
              <a:rPr lang="cs-CZ" sz="1700" b="1" dirty="0">
                <a:solidFill>
                  <a:srgbClr val="000000"/>
                </a:solidFill>
                <a:latin typeface="Bookman Old Style" panose="02050604050505020204" pitchFamily="18" charset="0"/>
              </a:rPr>
              <a:t>Na jaře a na podzim budou odchylky o více jak 4ºC četnější, než v zimě. </a:t>
            </a:r>
          </a:p>
        </p:txBody>
      </p:sp>
      <p:sp>
        <p:nvSpPr>
          <p:cNvPr id="9" name="Myšlenková bublina: obláček 8">
            <a:extLst>
              <a:ext uri="{FF2B5EF4-FFF2-40B4-BE49-F238E27FC236}">
                <a16:creationId xmlns:a16="http://schemas.microsoft.com/office/drawing/2014/main" id="{3824D79A-1E0A-4938-A416-5694E436021D}"/>
              </a:ext>
            </a:extLst>
          </p:cNvPr>
          <p:cNvSpPr/>
          <p:nvPr/>
        </p:nvSpPr>
        <p:spPr>
          <a:xfrm>
            <a:off x="107197" y="2937802"/>
            <a:ext cx="5742799" cy="3566160"/>
          </a:xfrm>
          <a:prstGeom prst="cloudCallou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b="1" dirty="0">
                <a:solidFill>
                  <a:srgbClr val="000000"/>
                </a:solidFill>
                <a:latin typeface="Bookman Old Style" panose="02050604050505020204" pitchFamily="18" charset="0"/>
              </a:rPr>
              <a:t>Předpověď srážek (zjišťujeme jen, zda prší či nikoliv) se bude lišit ve více než 30% případů u obou serverů.</a:t>
            </a:r>
            <a:endParaRPr lang="cs-CZ" b="1" dirty="0">
              <a:latin typeface="Bookman Old Style" panose="02050604050505020204" pitchFamily="18" charset="0"/>
            </a:endParaRPr>
          </a:p>
        </p:txBody>
      </p:sp>
      <p:sp>
        <p:nvSpPr>
          <p:cNvPr id="7" name="Myšlenková bublina: obláček 6">
            <a:extLst>
              <a:ext uri="{FF2B5EF4-FFF2-40B4-BE49-F238E27FC236}">
                <a16:creationId xmlns:a16="http://schemas.microsoft.com/office/drawing/2014/main" id="{9A1FAEDE-5F7B-4040-B5C0-A7E1CAE0C738}"/>
              </a:ext>
            </a:extLst>
          </p:cNvPr>
          <p:cNvSpPr/>
          <p:nvPr/>
        </p:nvSpPr>
        <p:spPr>
          <a:xfrm flipH="1">
            <a:off x="5291563" y="2630072"/>
            <a:ext cx="5742799" cy="3566160"/>
          </a:xfrm>
          <a:prstGeom prst="cloudCallou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b="1">
                <a:solidFill>
                  <a:srgbClr val="000000"/>
                </a:solidFill>
                <a:latin typeface="Bookman Old Style" panose="02050604050505020204" pitchFamily="18" charset="0"/>
              </a:rPr>
              <a:t>Server Aladin bude pro předpověď počasí u nás přesnější, neboť jde o český sever.</a:t>
            </a:r>
            <a:endParaRPr lang="cs-CZ" b="1" dirty="0">
              <a:latin typeface="Bookman Old Style" panose="02050604050505020204" pitchFamily="18" charset="0"/>
            </a:endParaRP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66D34FE0-E5FC-4EAB-9872-E68C4D0160CB}"/>
              </a:ext>
            </a:extLst>
          </p:cNvPr>
          <p:cNvSpPr txBox="1"/>
          <p:nvPr/>
        </p:nvSpPr>
        <p:spPr>
          <a:xfrm>
            <a:off x="7561045" y="2399250"/>
            <a:ext cx="44225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rgbClr val="00CC00"/>
                </a:solidFill>
                <a:latin typeface="Bookman Old Style" panose="02050604050505020204" pitchFamily="18" charset="0"/>
              </a:rPr>
              <a:t>POTVRZENO U DENNÍCH TEPLOT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CC795023-FFAE-49EB-9D6A-8696B91147CF}"/>
              </a:ext>
            </a:extLst>
          </p:cNvPr>
          <p:cNvSpPr txBox="1"/>
          <p:nvPr/>
        </p:nvSpPr>
        <p:spPr>
          <a:xfrm>
            <a:off x="2354833" y="2314606"/>
            <a:ext cx="44225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>
                <a:solidFill>
                  <a:srgbClr val="00CC00"/>
                </a:solidFill>
                <a:latin typeface="Bookman Old Style" panose="02050604050505020204" pitchFamily="18" charset="0"/>
              </a:rPr>
              <a:t>POTVRZENO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AA9A3162-95B5-420F-9F36-10D750E04FCB}"/>
              </a:ext>
            </a:extLst>
          </p:cNvPr>
          <p:cNvSpPr txBox="1"/>
          <p:nvPr/>
        </p:nvSpPr>
        <p:spPr>
          <a:xfrm>
            <a:off x="6315468" y="4993360"/>
            <a:ext cx="44225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>
                <a:solidFill>
                  <a:srgbClr val="00CC00"/>
                </a:solidFill>
                <a:latin typeface="Bookman Old Style" panose="02050604050505020204" pitchFamily="18" charset="0"/>
              </a:rPr>
              <a:t>POTVRZENO U NOČNÍCH TEPLOT A SRÁŽEK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036A9DCE-09AF-440F-B224-580DA5FAD239}"/>
              </a:ext>
            </a:extLst>
          </p:cNvPr>
          <p:cNvSpPr txBox="1"/>
          <p:nvPr/>
        </p:nvSpPr>
        <p:spPr>
          <a:xfrm>
            <a:off x="1825207" y="5367819"/>
            <a:ext cx="44225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>
                <a:solidFill>
                  <a:srgbClr val="FF0000"/>
                </a:solidFill>
                <a:latin typeface="Bookman Old Style" panose="02050604050505020204" pitchFamily="18" charset="0"/>
              </a:rPr>
              <a:t>VYVRÁCENO</a:t>
            </a:r>
          </a:p>
        </p:txBody>
      </p:sp>
    </p:spTree>
    <p:extLst>
      <p:ext uri="{BB962C8B-B14F-4D97-AF65-F5344CB8AC3E}">
        <p14:creationId xmlns:p14="http://schemas.microsoft.com/office/powerpoint/2010/main" val="1430682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750"/>
                            </p:stCondLst>
                            <p:childTnLst>
                              <p:par>
                                <p:cTn id="2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250"/>
                            </p:stCondLst>
                            <p:childTnLst>
                              <p:par>
                                <p:cTn id="3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9" grpId="0" animBg="1"/>
      <p:bldP spid="7" grpId="0" animBg="1"/>
      <p:bldP spid="8" grpId="0"/>
      <p:bldP spid="10" grpId="0"/>
      <p:bldP spid="11" grpId="0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56DA3CD-65CE-4DA6-B2BB-77B1538087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88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DOTAZNÍKOVÉ ŠETŘENÍ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A213D1B7-31B2-4C30-AA57-FB3C18F3F360}"/>
              </a:ext>
            </a:extLst>
          </p:cNvPr>
          <p:cNvSpPr txBox="1"/>
          <p:nvPr/>
        </p:nvSpPr>
        <p:spPr>
          <a:xfrm>
            <a:off x="507024" y="1804984"/>
            <a:ext cx="10984522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800" b="1" dirty="0">
                <a:latin typeface="Bookman Old Style" panose="02050604050505020204" pitchFamily="18" charset="0"/>
                <a:cs typeface="Times New Roman" panose="02020603050405020304" pitchFamily="18" charset="0"/>
              </a:rPr>
              <a:t>Cílem bylo obohacení projektu o názory spolužáků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2800" b="1" dirty="0">
              <a:latin typeface="Bookman Old Style" panose="02050604050505020204" pitchFamily="18" charset="0"/>
              <a:cs typeface="Times New Roman" panose="02020603050405020304" pitchFamily="18" charset="0"/>
            </a:endParaRPr>
          </a:p>
          <a:p>
            <a:endParaRPr lang="cs-CZ" sz="2800" b="1" dirty="0">
              <a:latin typeface="Bookman Old Style" panose="020506040505050202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800" b="1" dirty="0">
                <a:solidFill>
                  <a:srgbClr val="002060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Zajímalo nás, jestli jejich sledování předpovědí počasí je</a:t>
            </a:r>
            <a:br>
              <a:rPr lang="cs-CZ" sz="2800" b="1" dirty="0">
                <a:solidFill>
                  <a:srgbClr val="002060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</a:br>
            <a:r>
              <a:rPr lang="cs-CZ" sz="2800" b="1" dirty="0">
                <a:solidFill>
                  <a:srgbClr val="002060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objektivní, a jakou mají zkušenost s jejich přesností.</a:t>
            </a:r>
          </a:p>
          <a:p>
            <a:endParaRPr lang="cs-CZ" sz="2800" b="1" dirty="0">
              <a:solidFill>
                <a:srgbClr val="002060"/>
              </a:solidFill>
              <a:latin typeface="Bookman Old Style" panose="02050604050505020204" pitchFamily="18" charset="0"/>
              <a:cs typeface="Times New Roman" panose="02020603050405020304" pitchFamily="18" charset="0"/>
            </a:endParaRPr>
          </a:p>
          <a:p>
            <a:endParaRPr lang="cs-CZ" sz="2800" b="1" dirty="0">
              <a:solidFill>
                <a:srgbClr val="002060"/>
              </a:solidFill>
              <a:latin typeface="Bookman Old Style" panose="020506040505050202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800" b="1" dirty="0">
                <a:latin typeface="Bookman Old Style" panose="02050604050505020204" pitchFamily="18" charset="0"/>
                <a:cs typeface="Times New Roman" panose="02020603050405020304" pitchFamily="18" charset="0"/>
              </a:rPr>
              <a:t>Po dokončení průzkumu jsme srovnali výsledky dotazníků s našimi zjištěními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240811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Obsah obrázku text&#10;&#10;Popis vygenerován s velmi vysokou mírou spolehlivosti">
            <a:extLst>
              <a:ext uri="{FF2B5EF4-FFF2-40B4-BE49-F238E27FC236}">
                <a16:creationId xmlns:a16="http://schemas.microsoft.com/office/drawing/2014/main" id="{0361FE7E-2A9D-45C2-8E51-7676C1A539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6296" y="-3549"/>
            <a:ext cx="8088337" cy="6861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186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af 3">
            <a:extLst>
              <a:ext uri="{FF2B5EF4-FFF2-40B4-BE49-F238E27FC236}">
                <a16:creationId xmlns:a16="http://schemas.microsoft.com/office/drawing/2014/main" id="{2688893C-0F2E-4583-8A70-0BF207E9B4C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84009222"/>
              </p:ext>
            </p:extLst>
          </p:nvPr>
        </p:nvGraphicFramePr>
        <p:xfrm>
          <a:off x="518746" y="369277"/>
          <a:ext cx="9296401" cy="59693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Graf 5">
            <a:extLst>
              <a:ext uri="{FF2B5EF4-FFF2-40B4-BE49-F238E27FC236}">
                <a16:creationId xmlns:a16="http://schemas.microsoft.com/office/drawing/2014/main" id="{1A5DBCD0-FDE6-4528-A280-88E53D15C3A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20763681"/>
              </p:ext>
            </p:extLst>
          </p:nvPr>
        </p:nvGraphicFramePr>
        <p:xfrm>
          <a:off x="518746" y="369276"/>
          <a:ext cx="9296401" cy="59693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8" name="Graf 7">
            <a:extLst>
              <a:ext uri="{FF2B5EF4-FFF2-40B4-BE49-F238E27FC236}">
                <a16:creationId xmlns:a16="http://schemas.microsoft.com/office/drawing/2014/main" id="{53758BA1-C01A-437D-B9EC-67E8BB305C7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43065266"/>
              </p:ext>
            </p:extLst>
          </p:nvPr>
        </p:nvGraphicFramePr>
        <p:xfrm>
          <a:off x="518745" y="369275"/>
          <a:ext cx="9296401" cy="59693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0" name="Graf 9">
            <a:extLst>
              <a:ext uri="{FF2B5EF4-FFF2-40B4-BE49-F238E27FC236}">
                <a16:creationId xmlns:a16="http://schemas.microsoft.com/office/drawing/2014/main" id="{0AED98A5-A06C-41B1-8375-A77D6A7DFCF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31241330"/>
              </p:ext>
            </p:extLst>
          </p:nvPr>
        </p:nvGraphicFramePr>
        <p:xfrm>
          <a:off x="518744" y="369273"/>
          <a:ext cx="9296402" cy="59693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1" name="Graf 10">
            <a:extLst>
              <a:ext uri="{FF2B5EF4-FFF2-40B4-BE49-F238E27FC236}">
                <a16:creationId xmlns:a16="http://schemas.microsoft.com/office/drawing/2014/main" id="{E4B6ED8A-750F-45CB-9E3B-668DDF534C0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81203048"/>
              </p:ext>
            </p:extLst>
          </p:nvPr>
        </p:nvGraphicFramePr>
        <p:xfrm>
          <a:off x="518742" y="369270"/>
          <a:ext cx="9296403" cy="59693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881490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  <p:bldGraphic spid="6" grpId="0">
        <p:bldAsOne/>
      </p:bldGraphic>
      <p:bldGraphic spid="8" grpId="0">
        <p:bldAsOne/>
      </p:bldGraphic>
      <p:bldGraphic spid="10" grpId="0">
        <p:bldAsOne/>
      </p:bldGraphic>
      <p:bldGraphic spid="11" grpId="0">
        <p:bldAsOne/>
      </p:bldGraphic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Tabulka 9">
            <a:extLst>
              <a:ext uri="{FF2B5EF4-FFF2-40B4-BE49-F238E27FC236}">
                <a16:creationId xmlns:a16="http://schemas.microsoft.com/office/drawing/2014/main" id="{E402A928-0A6D-4372-8B5C-4752210E8D9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9459741"/>
              </p:ext>
            </p:extLst>
          </p:nvPr>
        </p:nvGraphicFramePr>
        <p:xfrm>
          <a:off x="838200" y="2447432"/>
          <a:ext cx="11260017" cy="82778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239109">
                  <a:extLst>
                    <a:ext uri="{9D8B030D-6E8A-4147-A177-3AD203B41FA5}">
                      <a16:colId xmlns:a16="http://schemas.microsoft.com/office/drawing/2014/main" val="3377071914"/>
                    </a:ext>
                  </a:extLst>
                </a:gridCol>
                <a:gridCol w="4580792">
                  <a:extLst>
                    <a:ext uri="{9D8B030D-6E8A-4147-A177-3AD203B41FA5}">
                      <a16:colId xmlns:a16="http://schemas.microsoft.com/office/drawing/2014/main" val="2022104714"/>
                    </a:ext>
                  </a:extLst>
                </a:gridCol>
                <a:gridCol w="4440116">
                  <a:extLst>
                    <a:ext uri="{9D8B030D-6E8A-4147-A177-3AD203B41FA5}">
                      <a16:colId xmlns:a16="http://schemas.microsoft.com/office/drawing/2014/main" val="880508502"/>
                    </a:ext>
                  </a:extLst>
                </a:gridCol>
              </a:tblGrid>
              <a:tr h="827781">
                <a:tc>
                  <a:txBody>
                    <a:bodyPr/>
                    <a:lstStyle/>
                    <a:p>
                      <a:pPr algn="ctr"/>
                      <a:r>
                        <a:rPr lang="cs-CZ" sz="2400" dirty="0"/>
                        <a:t>Lidé - 50-75%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dirty="0"/>
                        <a:t>Skutečnost - 66%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dirty="0"/>
                        <a:t>Subjektivní názor je stejný jako realita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25466018"/>
                  </a:ext>
                </a:extLst>
              </a:tr>
            </a:tbl>
          </a:graphicData>
        </a:graphic>
      </p:graphicFrame>
      <p:sp>
        <p:nvSpPr>
          <p:cNvPr id="11" name="TextovéPole 10">
            <a:extLst>
              <a:ext uri="{FF2B5EF4-FFF2-40B4-BE49-F238E27FC236}">
                <a16:creationId xmlns:a16="http://schemas.microsoft.com/office/drawing/2014/main" id="{5ECB8C71-4091-41E8-94E9-711F9B94D73D}"/>
              </a:ext>
            </a:extLst>
          </p:cNvPr>
          <p:cNvSpPr txBox="1"/>
          <p:nvPr/>
        </p:nvSpPr>
        <p:spPr>
          <a:xfrm>
            <a:off x="378070" y="1924212"/>
            <a:ext cx="28340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>
                <a:solidFill>
                  <a:schemeClr val="bg1"/>
                </a:solidFill>
                <a:latin typeface="Bookman Old Style" panose="02050604050505020204" pitchFamily="18" charset="0"/>
              </a:rPr>
              <a:t>OTÁZKA č. 6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30B3C44F-4F47-42FB-847F-B2FF08EF5F2A}"/>
              </a:ext>
            </a:extLst>
          </p:cNvPr>
          <p:cNvSpPr txBox="1"/>
          <p:nvPr/>
        </p:nvSpPr>
        <p:spPr>
          <a:xfrm>
            <a:off x="378070" y="3650435"/>
            <a:ext cx="28340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>
                <a:solidFill>
                  <a:schemeClr val="bg1"/>
                </a:solidFill>
                <a:latin typeface="Bookman Old Style" panose="02050604050505020204" pitchFamily="18" charset="0"/>
              </a:rPr>
              <a:t>OTÁZKA č. 7</a:t>
            </a:r>
          </a:p>
        </p:txBody>
      </p:sp>
      <p:graphicFrame>
        <p:nvGraphicFramePr>
          <p:cNvPr id="13" name="Tabulka 12">
            <a:extLst>
              <a:ext uri="{FF2B5EF4-FFF2-40B4-BE49-F238E27FC236}">
                <a16:creationId xmlns:a16="http://schemas.microsoft.com/office/drawing/2014/main" id="{315CE872-CF05-4F6F-B16C-F9E61E437AC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59858652"/>
              </p:ext>
            </p:extLst>
          </p:nvPr>
        </p:nvGraphicFramePr>
        <p:xfrm>
          <a:off x="838199" y="4173655"/>
          <a:ext cx="11260017" cy="82778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239109">
                  <a:extLst>
                    <a:ext uri="{9D8B030D-6E8A-4147-A177-3AD203B41FA5}">
                      <a16:colId xmlns:a16="http://schemas.microsoft.com/office/drawing/2014/main" val="3377071914"/>
                    </a:ext>
                  </a:extLst>
                </a:gridCol>
                <a:gridCol w="4580792">
                  <a:extLst>
                    <a:ext uri="{9D8B030D-6E8A-4147-A177-3AD203B41FA5}">
                      <a16:colId xmlns:a16="http://schemas.microsoft.com/office/drawing/2014/main" val="2022104714"/>
                    </a:ext>
                  </a:extLst>
                </a:gridCol>
                <a:gridCol w="4440116">
                  <a:extLst>
                    <a:ext uri="{9D8B030D-6E8A-4147-A177-3AD203B41FA5}">
                      <a16:colId xmlns:a16="http://schemas.microsoft.com/office/drawing/2014/main" val="880508502"/>
                    </a:ext>
                  </a:extLst>
                </a:gridCol>
              </a:tblGrid>
              <a:tr h="827781">
                <a:tc>
                  <a:txBody>
                    <a:bodyPr/>
                    <a:lstStyle/>
                    <a:p>
                      <a:pPr algn="ctr"/>
                      <a:r>
                        <a:rPr lang="cs-CZ" sz="2400" dirty="0"/>
                        <a:t>Lidé - jaro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dirty="0"/>
                        <a:t>Skutečnost - jaro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dirty="0"/>
                        <a:t>Subjektivní názor je stejný jako realita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25466018"/>
                  </a:ext>
                </a:extLst>
              </a:tr>
            </a:tbl>
          </a:graphicData>
        </a:graphic>
      </p:graphicFrame>
      <p:sp>
        <p:nvSpPr>
          <p:cNvPr id="15" name="Obdélník 14">
            <a:extLst>
              <a:ext uri="{FF2B5EF4-FFF2-40B4-BE49-F238E27FC236}">
                <a16:creationId xmlns:a16="http://schemas.microsoft.com/office/drawing/2014/main" id="{97876C88-11E2-4A94-BF35-4FEA7A9C4314}"/>
              </a:ext>
            </a:extLst>
          </p:cNvPr>
          <p:cNvSpPr/>
          <p:nvPr/>
        </p:nvSpPr>
        <p:spPr>
          <a:xfrm>
            <a:off x="3212123" y="1848605"/>
            <a:ext cx="908831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Aft>
                <a:spcPts val="0"/>
              </a:spcAft>
            </a:pPr>
            <a:r>
              <a:rPr lang="cs-CZ" sz="1600" b="1" dirty="0">
                <a:solidFill>
                  <a:schemeClr val="bg1"/>
                </a:solidFill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Zkuste odhadnout (z vaší subjektivní zkušenosti), v kolika procentech případů se předpovědi shodují se skutečným počasím, které pak nastane. </a:t>
            </a:r>
            <a:endParaRPr lang="cs-CZ" sz="1600" dirty="0">
              <a:solidFill>
                <a:schemeClr val="bg1"/>
              </a:solidFill>
              <a:latin typeface="Bookman Old Style" panose="02050604050505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Obdélník 15">
            <a:extLst>
              <a:ext uri="{FF2B5EF4-FFF2-40B4-BE49-F238E27FC236}">
                <a16:creationId xmlns:a16="http://schemas.microsoft.com/office/drawing/2014/main" id="{0FBEC4D4-11CA-4704-A152-B0F938EF2082}"/>
              </a:ext>
            </a:extLst>
          </p:cNvPr>
          <p:cNvSpPr/>
          <p:nvPr/>
        </p:nvSpPr>
        <p:spPr>
          <a:xfrm>
            <a:off x="3827585" y="3506045"/>
            <a:ext cx="6096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>
              <a:spcAft>
                <a:spcPts val="0"/>
              </a:spcAft>
            </a:pPr>
            <a:r>
              <a:rPr lang="cs-CZ" sz="1600" b="1" dirty="0">
                <a:solidFill>
                  <a:schemeClr val="bg1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Ve kterém ročním období si myslíte, že jsou předpovědi nejméně přesné?</a:t>
            </a:r>
          </a:p>
        </p:txBody>
      </p:sp>
      <p:sp>
        <p:nvSpPr>
          <p:cNvPr id="17" name="Nadpis 5">
            <a:extLst>
              <a:ext uri="{FF2B5EF4-FFF2-40B4-BE49-F238E27FC236}">
                <a16:creationId xmlns:a16="http://schemas.microsoft.com/office/drawing/2014/main" id="{4FCD96A6-AE92-4F76-B064-A3AD6DD11E0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88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ZHODNOCENÍ</a:t>
            </a:r>
          </a:p>
        </p:txBody>
      </p:sp>
    </p:spTree>
    <p:extLst>
      <p:ext uri="{BB962C8B-B14F-4D97-AF65-F5344CB8AC3E}">
        <p14:creationId xmlns:p14="http://schemas.microsoft.com/office/powerpoint/2010/main" val="1216528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5" grpId="0"/>
      <p:bldP spid="1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2D63194-0636-4DBA-AE7E-C889B95890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6621" y="356332"/>
            <a:ext cx="11151577" cy="3705714"/>
          </a:xfrm>
        </p:spPr>
        <p:txBody>
          <a:bodyPr vert="horz" lIns="91440" tIns="45720" rIns="91440" bIns="45720" rtlCol="0" anchor="b">
            <a:normAutofit fontScale="90000"/>
            <a:scene3d>
              <a:camera prst="perspectiveRight"/>
              <a:lightRig rig="threePt" dir="t"/>
            </a:scene3d>
          </a:bodyPr>
          <a:lstStyle/>
          <a:p>
            <a:pPr algn="ctr"/>
            <a:r>
              <a:rPr lang="cs-CZ" sz="9800" b="1" dirty="0">
                <a:ln w="12700" cmpd="sng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Děkujeme za pozornost!</a:t>
            </a:r>
            <a:br>
              <a:rPr lang="cs-CZ" sz="8800" b="1" dirty="0">
                <a:ln w="12700" cmpd="sng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</a:br>
            <a:r>
              <a:rPr lang="cs-CZ" sz="8800" b="1" dirty="0">
                <a:ln w="12700" cmpd="sng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Studenti Gymnázia Karviná</a:t>
            </a:r>
          </a:p>
        </p:txBody>
      </p:sp>
    </p:spTree>
    <p:extLst>
      <p:ext uri="{BB962C8B-B14F-4D97-AF65-F5344CB8AC3E}">
        <p14:creationId xmlns:p14="http://schemas.microsoft.com/office/powerpoint/2010/main" val="3609792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8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9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9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8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60E0448-FFB6-4667-AEF1-B5D5994A57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862305" y="144460"/>
            <a:ext cx="9339658" cy="1325563"/>
          </a:xfrm>
        </p:spPr>
        <p:txBody>
          <a:bodyPr>
            <a:normAutofit/>
          </a:bodyPr>
          <a:lstStyle/>
          <a:p>
            <a:pPr algn="ctr"/>
            <a:r>
              <a:rPr lang="cs-CZ" sz="88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NÁŠ KROUŽEK</a:t>
            </a:r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4455F0E8-964B-4998-A351-9DC9BF2C52B0}"/>
              </a:ext>
            </a:extLst>
          </p:cNvPr>
          <p:cNvSpPr/>
          <p:nvPr/>
        </p:nvSpPr>
        <p:spPr>
          <a:xfrm>
            <a:off x="4152987" y="2062734"/>
            <a:ext cx="6395671" cy="38595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lvl="0" indent="-171450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srgbClr val="002060"/>
                </a:solidFill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Rok 2015</a:t>
            </a:r>
          </a:p>
          <a:p>
            <a:pPr marL="171450" lvl="0" indent="-171450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sz="2400" b="1" dirty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Iniciativa studentů</a:t>
            </a:r>
          </a:p>
          <a:p>
            <a:pPr marL="171450" lvl="0" indent="-171450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srgbClr val="002060"/>
                </a:solidFill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25 členů</a:t>
            </a:r>
          </a:p>
          <a:p>
            <a:pPr marL="742950" lvl="1" indent="-285750">
              <a:lnSpc>
                <a:spcPct val="115000"/>
              </a:lnSpc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cs-CZ" sz="2400" b="1" dirty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11 až 19 let</a:t>
            </a:r>
          </a:p>
          <a:p>
            <a:pPr marL="171450" lvl="0" indent="-171450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srgbClr val="002060"/>
                </a:solidFill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Projekty:</a:t>
            </a:r>
          </a:p>
          <a:p>
            <a:pPr marL="742950" lvl="1" indent="-285750">
              <a:lnSpc>
                <a:spcPct val="115000"/>
              </a:lnSpc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cs-CZ" sz="2400" b="1" dirty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Meteorologie</a:t>
            </a:r>
          </a:p>
          <a:p>
            <a:pPr marL="742950" lvl="1" indent="-285750">
              <a:lnSpc>
                <a:spcPct val="115000"/>
              </a:lnSpc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cs-CZ" sz="2400" b="1" dirty="0">
                <a:solidFill>
                  <a:srgbClr val="002060"/>
                </a:solidFill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Hydrologie</a:t>
            </a:r>
          </a:p>
          <a:p>
            <a:pPr marL="742950" lvl="1" indent="-285750">
              <a:lnSpc>
                <a:spcPct val="115000"/>
              </a:lnSpc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cs-CZ" sz="2400" b="1" dirty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Vegetační pokryv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srgbClr val="002060"/>
                </a:solidFill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Školní web, nástěnka</a:t>
            </a:r>
            <a:endParaRPr lang="cs-CZ" sz="4000" b="1" dirty="0">
              <a:solidFill>
                <a:srgbClr val="002060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6" name="Obrázek 5" descr="Obsah obrázku tráva, osoba, strom, exteriér&#10;&#10;Popis vygenerován s velmi vysokou mírou spolehlivosti">
            <a:extLst>
              <a:ext uri="{FF2B5EF4-FFF2-40B4-BE49-F238E27FC236}">
                <a16:creationId xmlns:a16="http://schemas.microsoft.com/office/drawing/2014/main" id="{2C139C39-294C-411F-AD13-05697AE295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254" y="4153989"/>
            <a:ext cx="3449619" cy="25872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Obrázek 9" descr="Obsah obrázku tráva, strom, exteriér, osoba&#10;&#10;Popis vygenerován s velmi vysokou mírou spolehlivosti">
            <a:extLst>
              <a:ext uri="{FF2B5EF4-FFF2-40B4-BE49-F238E27FC236}">
                <a16:creationId xmlns:a16="http://schemas.microsoft.com/office/drawing/2014/main" id="{39963514-8EA5-473F-9397-9BA2DCF93E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0258" y="192023"/>
            <a:ext cx="4365379" cy="29102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Zástupný symbol pro obsah 3" descr="13230953_641504482682062_1028486398_o.jpg">
            <a:extLst>
              <a:ext uri="{FF2B5EF4-FFF2-40B4-BE49-F238E27FC236}">
                <a16:creationId xmlns:a16="http://schemas.microsoft.com/office/drawing/2014/main" id="{F18CB199-02F3-4E03-8ED7-389730D9EC5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r="10330" b="15480"/>
          <a:stretch/>
        </p:blipFill>
        <p:spPr>
          <a:xfrm>
            <a:off x="126898" y="1544199"/>
            <a:ext cx="3897150" cy="24482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98522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Obrázek 12">
            <a:extLst>
              <a:ext uri="{FF2B5EF4-FFF2-40B4-BE49-F238E27FC236}">
                <a16:creationId xmlns:a16="http://schemas.microsoft.com/office/drawing/2014/main" id="{CF511458-8E78-4843-ACFD-9E72ED421E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5068" y="44143"/>
            <a:ext cx="5734212" cy="3242294"/>
          </a:xfrm>
          <a:prstGeom prst="rect">
            <a:avLst/>
          </a:prstGeom>
        </p:spPr>
      </p:pic>
      <p:pic>
        <p:nvPicPr>
          <p:cNvPr id="11" name="Obrázek 10" descr="Obsah obrázku exteriér, tráva, strom, osoba&#10;&#10;Popis vygenerován s velmi vysokou mírou spolehlivosti">
            <a:extLst>
              <a:ext uri="{FF2B5EF4-FFF2-40B4-BE49-F238E27FC236}">
                <a16:creationId xmlns:a16="http://schemas.microsoft.com/office/drawing/2014/main" id="{57375794-09C2-4546-B935-AADBC4C4808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679" b="1764"/>
          <a:stretch/>
        </p:blipFill>
        <p:spPr>
          <a:xfrm>
            <a:off x="235436" y="117108"/>
            <a:ext cx="4097374" cy="2605594"/>
          </a:xfrm>
          <a:prstGeom prst="rect">
            <a:avLst/>
          </a:prstGeom>
        </p:spPr>
      </p:pic>
      <p:pic>
        <p:nvPicPr>
          <p:cNvPr id="15" name="Obrázek 14" descr="Obsah obrázku osoba, obloha, exteriér, strom&#10;&#10;Popis vygenerován s velmi vysokou mírou spolehlivosti">
            <a:extLst>
              <a:ext uri="{FF2B5EF4-FFF2-40B4-BE49-F238E27FC236}">
                <a16:creationId xmlns:a16="http://schemas.microsoft.com/office/drawing/2014/main" id="{E1FBDC07-EF71-48DF-A31C-6F4F970323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8221" y="3480776"/>
            <a:ext cx="4863441" cy="3242294"/>
          </a:xfrm>
          <a:prstGeom prst="rect">
            <a:avLst/>
          </a:prstGeom>
        </p:spPr>
      </p:pic>
      <p:pic>
        <p:nvPicPr>
          <p:cNvPr id="17" name="Obrázek 16" descr="Obsah obrázku osoba, věc, měřicí tyč, objekt&#10;&#10;Popis vygenerován s velmi vysokou mírou spolehlivosti">
            <a:extLst>
              <a:ext uri="{FF2B5EF4-FFF2-40B4-BE49-F238E27FC236}">
                <a16:creationId xmlns:a16="http://schemas.microsoft.com/office/drawing/2014/main" id="{D0D5F698-76DD-41F4-946B-F2DE425A240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06" y="2833403"/>
            <a:ext cx="4863441" cy="3242294"/>
          </a:xfrm>
          <a:prstGeom prst="rect">
            <a:avLst/>
          </a:prstGeom>
        </p:spPr>
      </p:pic>
      <p:sp>
        <p:nvSpPr>
          <p:cNvPr id="6" name="Nadpis 5">
            <a:extLst>
              <a:ext uri="{FF2B5EF4-FFF2-40B4-BE49-F238E27FC236}">
                <a16:creationId xmlns:a16="http://schemas.microsoft.com/office/drawing/2014/main" id="{7B69B421-B760-4CA3-9ADD-8CB8BB0981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3915" y="1052638"/>
            <a:ext cx="3110049" cy="1363443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cs-CZ" sz="5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„V AKCI“</a:t>
            </a:r>
          </a:p>
        </p:txBody>
      </p:sp>
      <p:grpSp>
        <p:nvGrpSpPr>
          <p:cNvPr id="7" name="Skupina 6">
            <a:extLst>
              <a:ext uri="{FF2B5EF4-FFF2-40B4-BE49-F238E27FC236}">
                <a16:creationId xmlns:a16="http://schemas.microsoft.com/office/drawing/2014/main" id="{9BA9394C-842A-4E3B-9365-90DBBC97495A}"/>
              </a:ext>
            </a:extLst>
          </p:cNvPr>
          <p:cNvGrpSpPr/>
          <p:nvPr/>
        </p:nvGrpSpPr>
        <p:grpSpPr>
          <a:xfrm>
            <a:off x="4052412" y="3241356"/>
            <a:ext cx="4090014" cy="3535381"/>
            <a:chOff x="7700529" y="280597"/>
            <a:chExt cx="4090014" cy="3535381"/>
          </a:xfrm>
        </p:grpSpPr>
        <p:pic>
          <p:nvPicPr>
            <p:cNvPr id="3" name="Obrázek 2" descr="Obsah obrázku tráva, exteriér, dítě, osoba&#10;&#10;Popis vygenerován s velmi vysokou mírou spolehlivosti">
              <a:extLst>
                <a:ext uri="{FF2B5EF4-FFF2-40B4-BE49-F238E27FC236}">
                  <a16:creationId xmlns:a16="http://schemas.microsoft.com/office/drawing/2014/main" id="{E623668B-0A85-4451-95F2-35CC3EE9402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89181" y="282512"/>
              <a:ext cx="2101362" cy="353346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4" name="Obrázek 3" descr="Obsah obrázku osoba, muž&#10;&#10;Popis vygenerován s vysokou mírou spolehlivosti">
              <a:extLst>
                <a:ext uri="{FF2B5EF4-FFF2-40B4-BE49-F238E27FC236}">
                  <a16:creationId xmlns:a16="http://schemas.microsoft.com/office/drawing/2014/main" id="{A4DE15AD-EC1F-4B61-A0E8-0B028D47247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00529" y="280597"/>
              <a:ext cx="1988652" cy="353538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1336750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250"/>
                            </p:stCondLst>
                            <p:childTnLst>
                              <p:par>
                                <p:cTn id="2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8694A4C-1B31-436D-B6B9-DDC1B5AE85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662098" y="-36930"/>
            <a:ext cx="12982370" cy="1325563"/>
          </a:xfrm>
        </p:spPr>
        <p:txBody>
          <a:bodyPr>
            <a:normAutofit/>
          </a:bodyPr>
          <a:lstStyle/>
          <a:p>
            <a:pPr algn="ctr"/>
            <a:r>
              <a:rPr lang="cs-CZ" sz="80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NÁŠ PROJEKT</a:t>
            </a:r>
          </a:p>
        </p:txBody>
      </p:sp>
      <p:pic>
        <p:nvPicPr>
          <p:cNvPr id="5" name="Obrázek 4" descr="Obsah obrázku snímek obrazovky&#10;&#10;Popis vygenerován s velmi vysokou mírou spolehlivosti">
            <a:extLst>
              <a:ext uri="{FF2B5EF4-FFF2-40B4-BE49-F238E27FC236}">
                <a16:creationId xmlns:a16="http://schemas.microsoft.com/office/drawing/2014/main" id="{2DDA68B0-ABAE-4254-8B21-5EFC3369826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771" b="-462"/>
          <a:stretch/>
        </p:blipFill>
        <p:spPr>
          <a:xfrm>
            <a:off x="5631392" y="1025394"/>
            <a:ext cx="6613524" cy="3830422"/>
          </a:xfrm>
          <a:prstGeom prst="rect">
            <a:avLst/>
          </a:prstGeom>
        </p:spPr>
      </p:pic>
      <p:pic>
        <p:nvPicPr>
          <p:cNvPr id="7" name="Obrázek 6" descr="Obsah obrázku snímek obrazovky&#10;&#10;Popis vygenerován s velmi vysokou mírou spolehlivosti">
            <a:extLst>
              <a:ext uri="{FF2B5EF4-FFF2-40B4-BE49-F238E27FC236}">
                <a16:creationId xmlns:a16="http://schemas.microsoft.com/office/drawing/2014/main" id="{F0388D57-CFED-4DE0-895D-F9031F26FD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12723"/>
            <a:ext cx="5631392" cy="4245277"/>
          </a:xfrm>
          <a:prstGeom prst="rect">
            <a:avLst/>
          </a:prstGeom>
        </p:spPr>
      </p:pic>
      <p:sp>
        <p:nvSpPr>
          <p:cNvPr id="8" name="Obdélník 7">
            <a:extLst>
              <a:ext uri="{FF2B5EF4-FFF2-40B4-BE49-F238E27FC236}">
                <a16:creationId xmlns:a16="http://schemas.microsoft.com/office/drawing/2014/main" id="{D32AB5A1-29DA-41B3-BFE9-CA4FCE31F240}"/>
              </a:ext>
            </a:extLst>
          </p:cNvPr>
          <p:cNvSpPr/>
          <p:nvPr/>
        </p:nvSpPr>
        <p:spPr>
          <a:xfrm>
            <a:off x="240952" y="1282477"/>
            <a:ext cx="2574744" cy="48372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lvl="0" indent="-285750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cs-CZ" sz="2400" b="1" dirty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Podzim 2016</a:t>
            </a:r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39D1971C-3122-40B1-8FC4-6BD4B9D03FAD}"/>
              </a:ext>
            </a:extLst>
          </p:cNvPr>
          <p:cNvSpPr/>
          <p:nvPr/>
        </p:nvSpPr>
        <p:spPr>
          <a:xfrm>
            <a:off x="5921286" y="5368671"/>
            <a:ext cx="2028119" cy="14524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lvl="0" indent="-285750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cs-CZ" sz="4000" b="1" dirty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Yr.no</a:t>
            </a:r>
          </a:p>
          <a:p>
            <a:pPr lvl="0">
              <a:lnSpc>
                <a:spcPct val="115000"/>
              </a:lnSpc>
              <a:spcAft>
                <a:spcPts val="0"/>
              </a:spcAft>
            </a:pPr>
            <a:endParaRPr lang="cs-CZ" sz="4000" b="1" dirty="0">
              <a:latin typeface="Bookman Old Style" panose="02050604050505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Obdélník 11">
            <a:extLst>
              <a:ext uri="{FF2B5EF4-FFF2-40B4-BE49-F238E27FC236}">
                <a16:creationId xmlns:a16="http://schemas.microsoft.com/office/drawing/2014/main" id="{70AB0A9B-EB24-415C-88CB-E0FE5B5E4630}"/>
              </a:ext>
            </a:extLst>
          </p:cNvPr>
          <p:cNvSpPr/>
          <p:nvPr/>
        </p:nvSpPr>
        <p:spPr>
          <a:xfrm>
            <a:off x="3342678" y="1766199"/>
            <a:ext cx="2084225" cy="6793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lvl="0" indent="-285750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cs-CZ" sz="3600" b="1" dirty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Aladin</a:t>
            </a:r>
          </a:p>
        </p:txBody>
      </p:sp>
    </p:spTree>
    <p:extLst>
      <p:ext uri="{BB962C8B-B14F-4D97-AF65-F5344CB8AC3E}">
        <p14:creationId xmlns:p14="http://schemas.microsoft.com/office/powerpoint/2010/main" val="3221869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Řečová bublina: oválný bublinový popisek 3">
            <a:extLst>
              <a:ext uri="{FF2B5EF4-FFF2-40B4-BE49-F238E27FC236}">
                <a16:creationId xmlns:a16="http://schemas.microsoft.com/office/drawing/2014/main" id="{C5C548B5-FE15-4AB2-86B4-176911E0AAEA}"/>
              </a:ext>
            </a:extLst>
          </p:cNvPr>
          <p:cNvSpPr/>
          <p:nvPr/>
        </p:nvSpPr>
        <p:spPr>
          <a:xfrm>
            <a:off x="149469" y="44282"/>
            <a:ext cx="6198577" cy="3027486"/>
          </a:xfrm>
          <a:prstGeom prst="wedgeEllipseCallou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600" b="1" dirty="0">
                <a:ln w="0"/>
                <a:solidFill>
                  <a:schemeClr val="tx1"/>
                </a:solidFill>
                <a:latin typeface="Bookman Old Style" panose="02050604050505020204" pitchFamily="18" charset="0"/>
              </a:rPr>
              <a:t>Jak moc a jak často se liší předpověď počasí od skutečnosti?</a:t>
            </a:r>
          </a:p>
        </p:txBody>
      </p:sp>
      <p:sp>
        <p:nvSpPr>
          <p:cNvPr id="8" name="Řečová bublina: oválný bublinový popisek 7">
            <a:extLst>
              <a:ext uri="{FF2B5EF4-FFF2-40B4-BE49-F238E27FC236}">
                <a16:creationId xmlns:a16="http://schemas.microsoft.com/office/drawing/2014/main" id="{6B04442D-CD9B-4DEE-A8A3-D6B5D0E4CE20}"/>
              </a:ext>
            </a:extLst>
          </p:cNvPr>
          <p:cNvSpPr/>
          <p:nvPr/>
        </p:nvSpPr>
        <p:spPr>
          <a:xfrm flipH="1">
            <a:off x="548055" y="3392365"/>
            <a:ext cx="6198577" cy="3027486"/>
          </a:xfrm>
          <a:prstGeom prst="wedgeEllipseCallou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cs-CZ" sz="2400" b="1" dirty="0">
                <a:ln w="0"/>
                <a:solidFill>
                  <a:schemeClr val="tx1"/>
                </a:solidFill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Liší se předpověď od skutečnosti více v zimě nebo na jaře a na podzim?</a:t>
            </a:r>
          </a:p>
        </p:txBody>
      </p:sp>
      <p:sp>
        <p:nvSpPr>
          <p:cNvPr id="9" name="Řečová bublina: oválný bublinový popisek 8">
            <a:extLst>
              <a:ext uri="{FF2B5EF4-FFF2-40B4-BE49-F238E27FC236}">
                <a16:creationId xmlns:a16="http://schemas.microsoft.com/office/drawing/2014/main" id="{CD109696-F017-49DA-8151-E71EAE46CFEC}"/>
              </a:ext>
            </a:extLst>
          </p:cNvPr>
          <p:cNvSpPr/>
          <p:nvPr/>
        </p:nvSpPr>
        <p:spPr>
          <a:xfrm flipH="1">
            <a:off x="5782408" y="1504957"/>
            <a:ext cx="6198577" cy="3027486"/>
          </a:xfrm>
          <a:prstGeom prst="wedgeEllipseCallou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cs-CZ" sz="2800" b="1" dirty="0">
                <a:ln w="0"/>
                <a:solidFill>
                  <a:schemeClr val="tx1"/>
                </a:solidFill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Který ze dvou námi zkoumaných serverů je přesnější?</a:t>
            </a:r>
          </a:p>
        </p:txBody>
      </p:sp>
    </p:spTree>
    <p:extLst>
      <p:ext uri="{BB962C8B-B14F-4D97-AF65-F5344CB8AC3E}">
        <p14:creationId xmlns:p14="http://schemas.microsoft.com/office/powerpoint/2010/main" val="3041274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yšlenková bublina: obláček 4">
            <a:extLst>
              <a:ext uri="{FF2B5EF4-FFF2-40B4-BE49-F238E27FC236}">
                <a16:creationId xmlns:a16="http://schemas.microsoft.com/office/drawing/2014/main" id="{77D45A27-82D8-41A6-B078-B1039586D6E4}"/>
              </a:ext>
            </a:extLst>
          </p:cNvPr>
          <p:cNvSpPr/>
          <p:nvPr/>
        </p:nvSpPr>
        <p:spPr>
          <a:xfrm flipH="1">
            <a:off x="6887133" y="98678"/>
            <a:ext cx="4942713" cy="3566160"/>
          </a:xfrm>
          <a:prstGeom prst="cloudCallou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b="1" dirty="0">
                <a:solidFill>
                  <a:srgbClr val="000000"/>
                </a:solidFill>
                <a:latin typeface="Bookman Old Style" panose="02050604050505020204" pitchFamily="18" charset="0"/>
              </a:rPr>
              <a:t>Předpověď teplot se bude lišit o více než 4ºC ve více než 30% případů u obou serverů.</a:t>
            </a:r>
            <a:endParaRPr lang="cs-CZ" dirty="0">
              <a:latin typeface="Bookman Old Style" panose="02050604050505020204" pitchFamily="18" charset="0"/>
            </a:endParaRPr>
          </a:p>
        </p:txBody>
      </p:sp>
      <p:sp>
        <p:nvSpPr>
          <p:cNvPr id="6" name="Myšlenková bublina: obláček 5">
            <a:extLst>
              <a:ext uri="{FF2B5EF4-FFF2-40B4-BE49-F238E27FC236}">
                <a16:creationId xmlns:a16="http://schemas.microsoft.com/office/drawing/2014/main" id="{A658CF12-9729-4DDD-847C-F4DDE0B1D29E}"/>
              </a:ext>
            </a:extLst>
          </p:cNvPr>
          <p:cNvSpPr/>
          <p:nvPr/>
        </p:nvSpPr>
        <p:spPr>
          <a:xfrm>
            <a:off x="107197" y="0"/>
            <a:ext cx="6670167" cy="3575304"/>
          </a:xfrm>
          <a:prstGeom prst="cloudCallou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467360" algn="ctr"/>
            <a:r>
              <a:rPr lang="cs-CZ" sz="1700" b="1" dirty="0">
                <a:solidFill>
                  <a:srgbClr val="000000"/>
                </a:solidFill>
                <a:latin typeface="Bookman Old Style" panose="02050604050505020204" pitchFamily="18" charset="0"/>
              </a:rPr>
              <a:t>Na jaře a na podzim budou odchylky o více jak 4ºC četnější, než v zimě. Jaro a podzim jsou totiž co do počasí proměnlivější a nestálejší. </a:t>
            </a:r>
          </a:p>
        </p:txBody>
      </p:sp>
      <p:sp>
        <p:nvSpPr>
          <p:cNvPr id="9" name="Myšlenková bublina: obláček 8">
            <a:extLst>
              <a:ext uri="{FF2B5EF4-FFF2-40B4-BE49-F238E27FC236}">
                <a16:creationId xmlns:a16="http://schemas.microsoft.com/office/drawing/2014/main" id="{3824D79A-1E0A-4938-A416-5694E436021D}"/>
              </a:ext>
            </a:extLst>
          </p:cNvPr>
          <p:cNvSpPr/>
          <p:nvPr/>
        </p:nvSpPr>
        <p:spPr>
          <a:xfrm>
            <a:off x="107197" y="2937802"/>
            <a:ext cx="5742799" cy="3566160"/>
          </a:xfrm>
          <a:prstGeom prst="cloudCallou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b="1" dirty="0">
                <a:solidFill>
                  <a:srgbClr val="000000"/>
                </a:solidFill>
                <a:latin typeface="Bookman Old Style" panose="02050604050505020204" pitchFamily="18" charset="0"/>
              </a:rPr>
              <a:t>Předpověď srážek (zjišťujeme jen, zda prší či nikoliv) se bude lišit ve více než 30% případů u obou serverů.</a:t>
            </a:r>
            <a:endParaRPr lang="cs-CZ" b="1" dirty="0">
              <a:latin typeface="Bookman Old Style" panose="02050604050505020204" pitchFamily="18" charset="0"/>
            </a:endParaRPr>
          </a:p>
        </p:txBody>
      </p:sp>
      <p:sp>
        <p:nvSpPr>
          <p:cNvPr id="7" name="Myšlenková bublina: obláček 6">
            <a:extLst>
              <a:ext uri="{FF2B5EF4-FFF2-40B4-BE49-F238E27FC236}">
                <a16:creationId xmlns:a16="http://schemas.microsoft.com/office/drawing/2014/main" id="{9A1FAEDE-5F7B-4040-B5C0-A7E1CAE0C738}"/>
              </a:ext>
            </a:extLst>
          </p:cNvPr>
          <p:cNvSpPr/>
          <p:nvPr/>
        </p:nvSpPr>
        <p:spPr>
          <a:xfrm flipH="1">
            <a:off x="5291563" y="2630072"/>
            <a:ext cx="5742799" cy="3566160"/>
          </a:xfrm>
          <a:prstGeom prst="cloudCallou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b="1" dirty="0">
                <a:solidFill>
                  <a:srgbClr val="000000"/>
                </a:solidFill>
                <a:latin typeface="Bookman Old Style" panose="02050604050505020204" pitchFamily="18" charset="0"/>
              </a:rPr>
              <a:t>Server Aladin bude pro předpověď počasí u nás přesnější, neboť jde o český sever.</a:t>
            </a:r>
            <a:endParaRPr lang="cs-CZ" b="1" dirty="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4123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9" grpId="0" animBg="1"/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5">
            <a:extLst>
              <a:ext uri="{FF2B5EF4-FFF2-40B4-BE49-F238E27FC236}">
                <a16:creationId xmlns:a16="http://schemas.microsoft.com/office/drawing/2014/main" id="{44CD4AFC-6A57-4C8B-AD2C-24958AA258AC}"/>
              </a:ext>
            </a:extLst>
          </p:cNvPr>
          <p:cNvSpPr txBox="1">
            <a:spLocks/>
          </p:cNvSpPr>
          <p:nvPr/>
        </p:nvSpPr>
        <p:spPr>
          <a:xfrm>
            <a:off x="671146" y="13489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88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PROVEDENÍ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62F6611D-D740-46CB-AB71-3BAB261DC965}"/>
              </a:ext>
            </a:extLst>
          </p:cNvPr>
          <p:cNvSpPr txBox="1"/>
          <p:nvPr/>
        </p:nvSpPr>
        <p:spPr>
          <a:xfrm>
            <a:off x="1906200" y="1330841"/>
            <a:ext cx="830498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800" b="1" dirty="0">
                <a:latin typeface="Bookman Old Style" panose="02050604050505020204" pitchFamily="18" charset="0"/>
                <a:cs typeface="Times New Roman" panose="02020603050405020304" pitchFamily="18" charset="0"/>
              </a:rPr>
              <a:t>Každodenní měření v </a:t>
            </a:r>
            <a:r>
              <a:rPr lang="cs-CZ" sz="2800" b="1" dirty="0" err="1">
                <a:latin typeface="Bookman Old Style" panose="02050604050505020204" pitchFamily="18" charset="0"/>
                <a:cs typeface="Times New Roman" panose="02020603050405020304" pitchFamily="18" charset="0"/>
              </a:rPr>
              <a:t>meteobudce</a:t>
            </a:r>
            <a:r>
              <a:rPr lang="cs-CZ" sz="2800" b="1" dirty="0">
                <a:latin typeface="Bookman Old Style" panose="020506040505050202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cs-CZ" sz="2800" b="1" dirty="0">
                <a:latin typeface="Bookman Old Style" panose="02050604050505020204" pitchFamily="18" charset="0"/>
                <a:cs typeface="Times New Roman" panose="02020603050405020304" pitchFamily="18" charset="0"/>
              </a:rPr>
              <a:t>         (včetně víkendů, svátků a prázdnin)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800" b="1" dirty="0">
                <a:solidFill>
                  <a:srgbClr val="002060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3 dny dopředu zápis hodnot ze serverů</a:t>
            </a:r>
          </a:p>
          <a:p>
            <a:endParaRPr lang="cs-CZ" sz="2800" b="1" dirty="0">
              <a:latin typeface="Bookman Old Style" panose="02050604050505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5ACC9375-6426-48BE-AF6C-7492CA6E09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" y="2816353"/>
            <a:ext cx="8321546" cy="3959352"/>
          </a:xfrm>
          <a:prstGeom prst="rect">
            <a:avLst/>
          </a:prstGeom>
        </p:spPr>
      </p:pic>
      <p:sp>
        <p:nvSpPr>
          <p:cNvPr id="10" name="Obdélník 9">
            <a:extLst>
              <a:ext uri="{FF2B5EF4-FFF2-40B4-BE49-F238E27FC236}">
                <a16:creationId xmlns:a16="http://schemas.microsoft.com/office/drawing/2014/main" id="{F3B43C03-2A33-4E18-877A-442AC7789046}"/>
              </a:ext>
            </a:extLst>
          </p:cNvPr>
          <p:cNvSpPr/>
          <p:nvPr/>
        </p:nvSpPr>
        <p:spPr>
          <a:xfrm>
            <a:off x="8309903" y="2794527"/>
            <a:ext cx="389399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800" b="1" dirty="0">
                <a:latin typeface="Bookman Old Style" panose="02050604050505020204" pitchFamily="18" charset="0"/>
                <a:cs typeface="Times New Roman" panose="02020603050405020304" pitchFamily="18" charset="0"/>
              </a:rPr>
              <a:t>Zápis naměřených hodnot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800" b="1" dirty="0">
                <a:solidFill>
                  <a:srgbClr val="002060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Porovnání hodnot</a:t>
            </a:r>
          </a:p>
        </p:txBody>
      </p:sp>
    </p:spTree>
    <p:extLst>
      <p:ext uri="{BB962C8B-B14F-4D97-AF65-F5344CB8AC3E}">
        <p14:creationId xmlns:p14="http://schemas.microsoft.com/office/powerpoint/2010/main" val="368930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ulka 1">
            <a:extLst>
              <a:ext uri="{FF2B5EF4-FFF2-40B4-BE49-F238E27FC236}">
                <a16:creationId xmlns:a16="http://schemas.microsoft.com/office/drawing/2014/main" id="{C9F01424-ECD7-49B0-81D2-600F45967C7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27926953"/>
              </p:ext>
            </p:extLst>
          </p:nvPr>
        </p:nvGraphicFramePr>
        <p:xfrm>
          <a:off x="3306885" y="1621289"/>
          <a:ext cx="3964354" cy="1798920"/>
        </p:xfrm>
        <a:graphic>
          <a:graphicData uri="http://schemas.openxmlformats.org/drawingml/2006/table">
            <a:tbl>
              <a:tblPr firstRow="1" bandRow="1">
                <a:tableStyleId>{638B1855-1B75-4FBE-930C-398BA8C253C6}</a:tableStyleId>
              </a:tblPr>
              <a:tblGrid>
                <a:gridCol w="1982177">
                  <a:extLst>
                    <a:ext uri="{9D8B030D-6E8A-4147-A177-3AD203B41FA5}">
                      <a16:colId xmlns:a16="http://schemas.microsoft.com/office/drawing/2014/main" val="4193384389"/>
                    </a:ext>
                  </a:extLst>
                </a:gridCol>
                <a:gridCol w="1982177">
                  <a:extLst>
                    <a:ext uri="{9D8B030D-6E8A-4147-A177-3AD203B41FA5}">
                      <a16:colId xmlns:a16="http://schemas.microsoft.com/office/drawing/2014/main" val="3460809123"/>
                    </a:ext>
                  </a:extLst>
                </a:gridCol>
              </a:tblGrid>
              <a:tr h="625679">
                <a:tc gridSpan="2">
                  <a:txBody>
                    <a:bodyPr/>
                    <a:lstStyle/>
                    <a:p>
                      <a:pPr algn="ctr"/>
                      <a:r>
                        <a:rPr lang="cs-CZ" sz="2400" dirty="0"/>
                        <a:t>DENNÍ TEPLOTY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28361939"/>
                  </a:ext>
                </a:extLst>
              </a:tr>
              <a:tr h="547562">
                <a:tc>
                  <a:txBody>
                    <a:bodyPr/>
                    <a:lstStyle/>
                    <a:p>
                      <a:pPr algn="ctr"/>
                      <a:r>
                        <a:rPr lang="cs-CZ" sz="2000" b="1" dirty="0"/>
                        <a:t>ALADIN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1" dirty="0">
                          <a:solidFill>
                            <a:srgbClr val="FF0000"/>
                          </a:solidFill>
                        </a:rPr>
                        <a:t>55%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90198301"/>
                  </a:ext>
                </a:extLst>
              </a:tr>
              <a:tr h="625679">
                <a:tc>
                  <a:txBody>
                    <a:bodyPr/>
                    <a:lstStyle/>
                    <a:p>
                      <a:pPr algn="ctr"/>
                      <a:r>
                        <a:rPr lang="cs-CZ" b="1" dirty="0"/>
                        <a:t>YR.NO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1" dirty="0"/>
                        <a:t>46,43 %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29259673"/>
                  </a:ext>
                </a:extLst>
              </a:tr>
            </a:tbl>
          </a:graphicData>
        </a:graphic>
      </p:graphicFrame>
      <p:sp>
        <p:nvSpPr>
          <p:cNvPr id="6" name="Nadpis 5">
            <a:extLst>
              <a:ext uri="{FF2B5EF4-FFF2-40B4-BE49-F238E27FC236}">
                <a16:creationId xmlns:a16="http://schemas.microsoft.com/office/drawing/2014/main" id="{4A540E11-9479-4B9E-8EC7-8C4B802064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1146" y="134898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cs-CZ" sz="88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ČETNOST ODCHYLEK</a:t>
            </a:r>
          </a:p>
        </p:txBody>
      </p:sp>
      <p:graphicFrame>
        <p:nvGraphicFramePr>
          <p:cNvPr id="8" name="Tabulka 7">
            <a:extLst>
              <a:ext uri="{FF2B5EF4-FFF2-40B4-BE49-F238E27FC236}">
                <a16:creationId xmlns:a16="http://schemas.microsoft.com/office/drawing/2014/main" id="{7E690854-EC49-4832-8665-6C2DC619512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77285703"/>
              </p:ext>
            </p:extLst>
          </p:nvPr>
        </p:nvGraphicFramePr>
        <p:xfrm>
          <a:off x="671146" y="3820472"/>
          <a:ext cx="3964354" cy="1798920"/>
        </p:xfrm>
        <a:graphic>
          <a:graphicData uri="http://schemas.openxmlformats.org/drawingml/2006/table">
            <a:tbl>
              <a:tblPr firstRow="1" bandRow="1">
                <a:tableStyleId>{D113A9D2-9D6B-4929-AA2D-F23B5EE8CBE7}</a:tableStyleId>
              </a:tblPr>
              <a:tblGrid>
                <a:gridCol w="1982177">
                  <a:extLst>
                    <a:ext uri="{9D8B030D-6E8A-4147-A177-3AD203B41FA5}">
                      <a16:colId xmlns:a16="http://schemas.microsoft.com/office/drawing/2014/main" val="4193384389"/>
                    </a:ext>
                  </a:extLst>
                </a:gridCol>
                <a:gridCol w="1982177">
                  <a:extLst>
                    <a:ext uri="{9D8B030D-6E8A-4147-A177-3AD203B41FA5}">
                      <a16:colId xmlns:a16="http://schemas.microsoft.com/office/drawing/2014/main" val="3460809123"/>
                    </a:ext>
                  </a:extLst>
                </a:gridCol>
              </a:tblGrid>
              <a:tr h="625679">
                <a:tc gridSpan="2">
                  <a:txBody>
                    <a:bodyPr/>
                    <a:lstStyle/>
                    <a:p>
                      <a:pPr algn="ctr"/>
                      <a:r>
                        <a:rPr lang="cs-CZ" sz="2400" dirty="0"/>
                        <a:t>NOČNÍ TEPLOTY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28361939"/>
                  </a:ext>
                </a:extLst>
              </a:tr>
              <a:tr h="547562">
                <a:tc>
                  <a:txBody>
                    <a:bodyPr/>
                    <a:lstStyle/>
                    <a:p>
                      <a:pPr algn="ctr"/>
                      <a:r>
                        <a:rPr lang="cs-CZ" sz="2000" b="1" dirty="0"/>
                        <a:t>ALADIN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1" dirty="0"/>
                        <a:t>20,71%</a:t>
                      </a:r>
                      <a:endParaRPr lang="cs-CZ" b="1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90198301"/>
                  </a:ext>
                </a:extLst>
              </a:tr>
              <a:tr h="625679">
                <a:tc>
                  <a:txBody>
                    <a:bodyPr/>
                    <a:lstStyle/>
                    <a:p>
                      <a:pPr algn="ctr"/>
                      <a:r>
                        <a:rPr lang="cs-CZ" b="1" dirty="0"/>
                        <a:t>YR.NO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1" dirty="0">
                          <a:solidFill>
                            <a:srgbClr val="FF0000"/>
                          </a:solidFill>
                        </a:rPr>
                        <a:t>27,14%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29259673"/>
                  </a:ext>
                </a:extLst>
              </a:tr>
            </a:tbl>
          </a:graphicData>
        </a:graphic>
      </p:graphicFrame>
      <p:graphicFrame>
        <p:nvGraphicFramePr>
          <p:cNvPr id="9" name="Tabulka 8">
            <a:extLst>
              <a:ext uri="{FF2B5EF4-FFF2-40B4-BE49-F238E27FC236}">
                <a16:creationId xmlns:a16="http://schemas.microsoft.com/office/drawing/2014/main" id="{A85597A6-E84B-4BAC-A292-DC22C2AF290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13862940"/>
              </p:ext>
            </p:extLst>
          </p:nvPr>
        </p:nvGraphicFramePr>
        <p:xfrm>
          <a:off x="5928946" y="3820472"/>
          <a:ext cx="3964354" cy="1798920"/>
        </p:xfrm>
        <a:graphic>
          <a:graphicData uri="http://schemas.openxmlformats.org/drawingml/2006/table">
            <a:tbl>
              <a:tblPr firstRow="1" bandRow="1">
                <a:tableStyleId>{327F97BB-C833-4FB7-BDE5-3F7075034690}</a:tableStyleId>
              </a:tblPr>
              <a:tblGrid>
                <a:gridCol w="1982177">
                  <a:extLst>
                    <a:ext uri="{9D8B030D-6E8A-4147-A177-3AD203B41FA5}">
                      <a16:colId xmlns:a16="http://schemas.microsoft.com/office/drawing/2014/main" val="4193384389"/>
                    </a:ext>
                  </a:extLst>
                </a:gridCol>
                <a:gridCol w="1982177">
                  <a:extLst>
                    <a:ext uri="{9D8B030D-6E8A-4147-A177-3AD203B41FA5}">
                      <a16:colId xmlns:a16="http://schemas.microsoft.com/office/drawing/2014/main" val="3460809123"/>
                    </a:ext>
                  </a:extLst>
                </a:gridCol>
              </a:tblGrid>
              <a:tr h="625679">
                <a:tc gridSpan="2">
                  <a:txBody>
                    <a:bodyPr/>
                    <a:lstStyle/>
                    <a:p>
                      <a:pPr algn="ctr"/>
                      <a:r>
                        <a:rPr lang="cs-CZ" sz="2400" dirty="0"/>
                        <a:t>SRÁŽKY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28361939"/>
                  </a:ext>
                </a:extLst>
              </a:tr>
              <a:tr h="547562">
                <a:tc>
                  <a:txBody>
                    <a:bodyPr/>
                    <a:lstStyle/>
                    <a:p>
                      <a:pPr algn="ctr"/>
                      <a:r>
                        <a:rPr lang="cs-CZ" sz="2000" b="1" dirty="0"/>
                        <a:t>ALADIN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1" dirty="0"/>
                        <a:t>23,57 %</a:t>
                      </a:r>
                      <a:endParaRPr lang="cs-CZ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90198301"/>
                  </a:ext>
                </a:extLst>
              </a:tr>
              <a:tr h="625679">
                <a:tc>
                  <a:txBody>
                    <a:bodyPr/>
                    <a:lstStyle/>
                    <a:p>
                      <a:pPr algn="ctr"/>
                      <a:r>
                        <a:rPr lang="cs-CZ" b="1" dirty="0"/>
                        <a:t>YR.NO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1" dirty="0">
                          <a:solidFill>
                            <a:srgbClr val="FF0000"/>
                          </a:solidFill>
                        </a:rPr>
                        <a:t>30 %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2925967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30297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0E3C5C57-8EF1-4970-9208-D0F6A4680EB6}"/>
              </a:ext>
            </a:extLst>
          </p:cNvPr>
          <p:cNvSpPr txBox="1"/>
          <p:nvPr/>
        </p:nvSpPr>
        <p:spPr>
          <a:xfrm>
            <a:off x="50964" y="1288180"/>
            <a:ext cx="30245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LISTOPAD - PROSINEC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DB00C8DF-49E9-4311-8F88-6949628D27B2}"/>
              </a:ext>
            </a:extLst>
          </p:cNvPr>
          <p:cNvSpPr txBox="1"/>
          <p:nvPr/>
        </p:nvSpPr>
        <p:spPr>
          <a:xfrm>
            <a:off x="626014" y="3409358"/>
            <a:ext cx="22824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LEDEN - ÚNOR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2A2FB0CB-ACBC-44F1-A1F4-5333905F73EB}"/>
              </a:ext>
            </a:extLst>
          </p:cNvPr>
          <p:cNvSpPr txBox="1"/>
          <p:nvPr/>
        </p:nvSpPr>
        <p:spPr>
          <a:xfrm>
            <a:off x="1037488" y="5425032"/>
            <a:ext cx="16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BŘEZEN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802C12BF-8171-419A-AEFB-A494AADD8970}"/>
              </a:ext>
            </a:extLst>
          </p:cNvPr>
          <p:cNvSpPr txBox="1"/>
          <p:nvPr/>
        </p:nvSpPr>
        <p:spPr>
          <a:xfrm>
            <a:off x="-45749" y="0"/>
            <a:ext cx="32901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DENNÍ TEPLOTY</a:t>
            </a:r>
          </a:p>
          <a:p>
            <a:pPr algn="ctr"/>
            <a:r>
              <a:rPr lang="cs-CZ" sz="36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(°C)</a:t>
            </a:r>
          </a:p>
        </p:txBody>
      </p:sp>
      <p:pic>
        <p:nvPicPr>
          <p:cNvPr id="13" name="Grafický objekt 12" descr="Částečně zataženo">
            <a:extLst>
              <a:ext uri="{FF2B5EF4-FFF2-40B4-BE49-F238E27FC236}">
                <a16:creationId xmlns:a16="http://schemas.microsoft.com/office/drawing/2014/main" id="{DA289FB8-A091-43D1-B2E2-A1260CB1F5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42107" y="5913073"/>
            <a:ext cx="914400" cy="914400"/>
          </a:xfrm>
          <a:prstGeom prst="rect">
            <a:avLst/>
          </a:prstGeom>
        </p:spPr>
      </p:pic>
      <p:pic>
        <p:nvPicPr>
          <p:cNvPr id="14" name="Grafický objekt 13" descr="Sníh">
            <a:extLst>
              <a:ext uri="{FF2B5EF4-FFF2-40B4-BE49-F238E27FC236}">
                <a16:creationId xmlns:a16="http://schemas.microsoft.com/office/drawing/2014/main" id="{464AD978-8492-4E37-B7D2-94569D4E7D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42107" y="2276604"/>
            <a:ext cx="914400" cy="914400"/>
          </a:xfrm>
          <a:prstGeom prst="rect">
            <a:avLst/>
          </a:prstGeom>
        </p:spPr>
      </p:pic>
      <p:pic>
        <p:nvPicPr>
          <p:cNvPr id="15" name="Grafický objekt 14" descr="Sněhová vločka">
            <a:extLst>
              <a:ext uri="{FF2B5EF4-FFF2-40B4-BE49-F238E27FC236}">
                <a16:creationId xmlns:a16="http://schemas.microsoft.com/office/drawing/2014/main" id="{CCA35A0C-63A3-4751-821C-68CD85CCFCA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795387">
            <a:off x="1142107" y="4199620"/>
            <a:ext cx="914400" cy="914400"/>
          </a:xfrm>
          <a:prstGeom prst="rect">
            <a:avLst/>
          </a:prstGeom>
        </p:spPr>
      </p:pic>
      <p:graphicFrame>
        <p:nvGraphicFramePr>
          <p:cNvPr id="19" name="Graf 18">
            <a:extLst>
              <a:ext uri="{FF2B5EF4-FFF2-40B4-BE49-F238E27FC236}">
                <a16:creationId xmlns:a16="http://schemas.microsoft.com/office/drawing/2014/main" id="{E388BA8B-81DE-4854-AED3-914327C30C4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42289771"/>
              </p:ext>
            </p:extLst>
          </p:nvPr>
        </p:nvGraphicFramePr>
        <p:xfrm>
          <a:off x="3171407" y="-47839"/>
          <a:ext cx="8902763" cy="25751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20" name="Graf 19">
            <a:extLst>
              <a:ext uri="{FF2B5EF4-FFF2-40B4-BE49-F238E27FC236}">
                <a16:creationId xmlns:a16="http://schemas.microsoft.com/office/drawing/2014/main" id="{6921FDB0-60FD-4E15-A741-F69DCEAC7AF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70388805"/>
              </p:ext>
            </p:extLst>
          </p:nvPr>
        </p:nvGraphicFramePr>
        <p:xfrm>
          <a:off x="3171407" y="2527268"/>
          <a:ext cx="8902763" cy="20749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graphicFrame>
        <p:nvGraphicFramePr>
          <p:cNvPr id="21" name="Graf 20">
            <a:extLst>
              <a:ext uri="{FF2B5EF4-FFF2-40B4-BE49-F238E27FC236}">
                <a16:creationId xmlns:a16="http://schemas.microsoft.com/office/drawing/2014/main" id="{D6FFBA7A-12F0-48F2-9416-2C55251560D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2207936"/>
              </p:ext>
            </p:extLst>
          </p:nvPr>
        </p:nvGraphicFramePr>
        <p:xfrm>
          <a:off x="3171407" y="4580795"/>
          <a:ext cx="8902763" cy="22924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</p:spTree>
    <p:extLst>
      <p:ext uri="{BB962C8B-B14F-4D97-AF65-F5344CB8AC3E}">
        <p14:creationId xmlns:p14="http://schemas.microsoft.com/office/powerpoint/2010/main" val="1780651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656</TotalTime>
  <Words>514</Words>
  <Application>Microsoft Office PowerPoint</Application>
  <PresentationFormat>Širokoúhlá obrazovka</PresentationFormat>
  <Paragraphs>107</Paragraphs>
  <Slides>18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7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18</vt:i4>
      </vt:variant>
    </vt:vector>
  </HeadingPairs>
  <TitlesOfParts>
    <vt:vector size="26" baseType="lpstr">
      <vt:lpstr>Arial</vt:lpstr>
      <vt:lpstr>Bookman Old Style</vt:lpstr>
      <vt:lpstr>Calibri</vt:lpstr>
      <vt:lpstr>Calibri Light</vt:lpstr>
      <vt:lpstr>Courier New</vt:lpstr>
      <vt:lpstr>Times New Roman</vt:lpstr>
      <vt:lpstr>Wingdings</vt:lpstr>
      <vt:lpstr>Motiv Office</vt:lpstr>
      <vt:lpstr>ŘÍKAJÍ NÁM PŘEDPOVĚDI POČASÍ PRAVDU?</vt:lpstr>
      <vt:lpstr>NÁŠ KROUŽEK</vt:lpstr>
      <vt:lpstr>„V AKCI“</vt:lpstr>
      <vt:lpstr>NÁŠ PROJEKT</vt:lpstr>
      <vt:lpstr>Prezentace aplikace PowerPoint</vt:lpstr>
      <vt:lpstr>Prezentace aplikace PowerPoint</vt:lpstr>
      <vt:lpstr>Prezentace aplikace PowerPoint</vt:lpstr>
      <vt:lpstr>ČETNOST ODCHYLEK</vt:lpstr>
      <vt:lpstr>Prezentace aplikace PowerPoint</vt:lpstr>
      <vt:lpstr>Prezentace aplikace PowerPoint</vt:lpstr>
      <vt:lpstr>Prezentace aplikace PowerPoint</vt:lpstr>
      <vt:lpstr>PROKÁZÁNÍ</vt:lpstr>
      <vt:lpstr>Prezentace aplikace PowerPoint</vt:lpstr>
      <vt:lpstr>DOTAZNÍKOVÉ ŠETŘENÍ</vt:lpstr>
      <vt:lpstr>Prezentace aplikace PowerPoint</vt:lpstr>
      <vt:lpstr>Prezentace aplikace PowerPoint</vt:lpstr>
      <vt:lpstr>ZHODNOCENÍ</vt:lpstr>
      <vt:lpstr>Děkujeme za pozornost! Studenti Gymnázia Karviná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Říkají nám předpovědi počasí pravdu?</dc:title>
  <dc:creator>Miška</dc:creator>
  <cp:lastModifiedBy>Miška</cp:lastModifiedBy>
  <cp:revision>98</cp:revision>
  <dcterms:created xsi:type="dcterms:W3CDTF">2017-05-02T16:29:06Z</dcterms:created>
  <dcterms:modified xsi:type="dcterms:W3CDTF">2017-05-09T17:34:39Z</dcterms:modified>
</cp:coreProperties>
</file>