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494-BDFD-4191-AA73-891A1F6D361B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E6EE-7D0D-49DC-9E57-2352B83BA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41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494-BDFD-4191-AA73-891A1F6D361B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E6EE-7D0D-49DC-9E57-2352B83BA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18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494-BDFD-4191-AA73-891A1F6D361B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E6EE-7D0D-49DC-9E57-2352B83BA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1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494-BDFD-4191-AA73-891A1F6D361B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E6EE-7D0D-49DC-9E57-2352B83BA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65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494-BDFD-4191-AA73-891A1F6D361B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E6EE-7D0D-49DC-9E57-2352B83BA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7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494-BDFD-4191-AA73-891A1F6D361B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E6EE-7D0D-49DC-9E57-2352B83BA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05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494-BDFD-4191-AA73-891A1F6D361B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E6EE-7D0D-49DC-9E57-2352B83BA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4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494-BDFD-4191-AA73-891A1F6D361B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E6EE-7D0D-49DC-9E57-2352B83BA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9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494-BDFD-4191-AA73-891A1F6D361B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E6EE-7D0D-49DC-9E57-2352B83BA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7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494-BDFD-4191-AA73-891A1F6D361B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E6EE-7D0D-49DC-9E57-2352B83BA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B494-BDFD-4191-AA73-891A1F6D361B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E6EE-7D0D-49DC-9E57-2352B83BA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5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B494-BDFD-4191-AA73-891A1F6D361B}" type="datetimeFigureOut">
              <a:rPr lang="cs-CZ" smtClean="0"/>
              <a:t>26.1.2013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CE6EE-7D0D-49DC-9E57-2352B83BA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0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180528" y="4293096"/>
            <a:ext cx="9577064" cy="2808312"/>
          </a:xfrm>
          <a:prstGeom prst="rect">
            <a:avLst/>
          </a:prstGeom>
          <a:solidFill>
            <a:srgbClr val="F58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Galerie obrázků vytvořená studenty Kvinty A</a:t>
            </a:r>
            <a:endParaRPr lang="cs-CZ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7" name="Picture 3" descr="C:\Users\HE\Pictures\InkScape\inkscape_50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4896" cy="372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ontanaly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161992" y="147990"/>
            <a:ext cx="479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Autor: Roman </a:t>
            </a:r>
            <a:r>
              <a:rPr lang="cs-CZ" dirty="0" err="1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Ś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niežek</a:t>
            </a:r>
            <a:endParaRPr lang="cs-CZ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4283728" y="3143082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 descr="D:\romanek\PROGRAMY\Obrazec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7739" y="967608"/>
            <a:ext cx="4698580" cy="4698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83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161992" y="147990"/>
            <a:ext cx="479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Autor: Tereza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Videnková</a:t>
            </a:r>
            <a:endParaRPr lang="cs-CZ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4283728" y="3143082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2" descr="C:\Documents and Settings\Videnkova\Plocha\labuť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00808"/>
            <a:ext cx="4945198" cy="4867543"/>
          </a:xfrm>
          <a:prstGeom prst="rect">
            <a:avLst/>
          </a:prstGeom>
          <a:noFill/>
        </p:spPr>
      </p:pic>
      <p:pic>
        <p:nvPicPr>
          <p:cNvPr id="8" name="Picture 2" descr="C:\Documents and Settings\Videnkova\Plocha\kytí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81954"/>
            <a:ext cx="2468174" cy="3696316"/>
          </a:xfrm>
          <a:prstGeom prst="rect">
            <a:avLst/>
          </a:prstGeom>
          <a:noFill/>
        </p:spPr>
      </p:pic>
      <p:pic>
        <p:nvPicPr>
          <p:cNvPr id="9" name="Picture 3" descr="C:\Documents and Settings\Videnkova\Plocha\jme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908720"/>
            <a:ext cx="2502596" cy="270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4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161992" y="147990"/>
            <a:ext cx="479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Autor: Vojtěch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Wawreczka</a:t>
            </a:r>
            <a:endParaRPr lang="cs-CZ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4283728" y="3143082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4" descr="petro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61" y="836712"/>
            <a:ext cx="4711678" cy="58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0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161992" y="147990"/>
            <a:ext cx="479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Autor: Tereza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Videnková</a:t>
            </a:r>
            <a:endParaRPr lang="cs-CZ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4283728" y="3143082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2" descr="C:\Documents and Settings\Videnkova\Plocha\teles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4636" y="-1708591"/>
            <a:ext cx="5127625" cy="3713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337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 -0.03608 L -0.79948 0.454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13" y="24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4563995" cy="4525962"/>
          </a:xfrm>
        </p:spPr>
      </p:pic>
      <p:sp>
        <p:nvSpPr>
          <p:cNvPr id="7" name="TextovéPole 6"/>
          <p:cNvSpPr txBox="1"/>
          <p:nvPr/>
        </p:nvSpPr>
        <p:spPr>
          <a:xfrm>
            <a:off x="4161992" y="147990"/>
            <a:ext cx="479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Autor: Kryštof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Blacha</a:t>
            </a:r>
            <a:endParaRPr lang="cs-CZ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61" y="1052736"/>
            <a:ext cx="4563995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14:prism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161992" y="147990"/>
            <a:ext cx="479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Autor: Daniel Duda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752">
            <a:off x="-1548680" y="2708920"/>
            <a:ext cx="12026464" cy="1382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9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161992" y="147990"/>
            <a:ext cx="479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Autor: Kateřina Hladká</a:t>
            </a:r>
          </a:p>
        </p:txBody>
      </p:sp>
      <p:pic>
        <p:nvPicPr>
          <p:cNvPr id="4" name="Picture 2" descr="path298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2" y="595836"/>
            <a:ext cx="8461195" cy="54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161992" y="147990"/>
            <a:ext cx="479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Autor: Tereza Bucharová</a:t>
            </a:r>
          </a:p>
        </p:txBody>
      </p:sp>
      <p:pic>
        <p:nvPicPr>
          <p:cNvPr id="5" name="Zástupný symbol pro obsah 3" descr="kvetina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6264696" cy="6593594"/>
          </a:xfrm>
        </p:spPr>
      </p:pic>
    </p:spTree>
    <p:extLst>
      <p:ext uri="{BB962C8B-B14F-4D97-AF65-F5344CB8AC3E}">
        <p14:creationId xmlns:p14="http://schemas.microsoft.com/office/powerpoint/2010/main" val="53826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161992" y="147990"/>
            <a:ext cx="479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Autor: Vojtěch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Petruňa</a:t>
            </a:r>
            <a:endParaRPr lang="cs-CZ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774995" cy="3948035"/>
          </a:xfrm>
        </p:spPr>
      </p:pic>
    </p:spTree>
    <p:extLst>
      <p:ext uri="{BB962C8B-B14F-4D97-AF65-F5344CB8AC3E}">
        <p14:creationId xmlns:p14="http://schemas.microsoft.com/office/powerpoint/2010/main" val="15867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161992" y="147990"/>
            <a:ext cx="479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Autor: Natan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Ledwoň</a:t>
            </a:r>
            <a:endParaRPr lang="cs-CZ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Picture 10" descr="D:\Dokumenty\Natan Ledvoň\Kvinta\Seminární práce - (vektory)\e.png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71114"/>
            <a:ext cx="43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D:\Dokumenty\Natan Ledvoň\Kvinta\Seminární práce - (vektory)\e.png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71114"/>
            <a:ext cx="43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>
            <a:off x="4283728" y="3143082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7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161992" y="147990"/>
            <a:ext cx="479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Autor: Veronika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Belišová</a:t>
            </a:r>
            <a:endParaRPr lang="cs-CZ" dirty="0" smtClean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4283728" y="3143082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 descr="F:\IVT\5.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272" y="188640"/>
            <a:ext cx="6416080" cy="6401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95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161992" y="147990"/>
            <a:ext cx="479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Autor: Martin Konečný</a:t>
            </a:r>
          </a:p>
        </p:txBody>
      </p:sp>
      <p:sp>
        <p:nvSpPr>
          <p:cNvPr id="3" name="Ovál 2"/>
          <p:cNvSpPr/>
          <p:nvPr/>
        </p:nvSpPr>
        <p:spPr>
          <a:xfrm>
            <a:off x="4283728" y="3143082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830" y="915830"/>
            <a:ext cx="5026341" cy="5026341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94625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54</Words>
  <Application>Microsoft Office PowerPoint</Application>
  <PresentationFormat>Předvádění na obrazovce (4:3)</PresentationFormat>
  <Paragraphs>13</Paragraphs>
  <Slides>13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</dc:creator>
  <cp:lastModifiedBy>Administrator</cp:lastModifiedBy>
  <cp:revision>12</cp:revision>
  <dcterms:created xsi:type="dcterms:W3CDTF">2013-01-25T14:04:01Z</dcterms:created>
  <dcterms:modified xsi:type="dcterms:W3CDTF">2013-01-26T08:08:28Z</dcterms:modified>
</cp:coreProperties>
</file>