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Die Donau entspringt </a:t>
            </a:r>
            <a:r>
              <a:rPr lang="cs-CZ" sz="2800" dirty="0" smtClean="0"/>
              <a:t>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im Schwarzwald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in Ulm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im Schwarzen Meer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in der Nordsee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im Riesengebirge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VY_32_INOVACE_16-04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Am Bodensee liegt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Stuttgart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Ulm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Konstanz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Heidelberg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Mannheim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>
                <a:solidFill>
                  <a:prstClr val="white"/>
                </a:solidFill>
              </a:rPr>
              <a:t>In Stuttgart stellt man ………………… her.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Porsche und Audi 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Skoda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BMW und Volkswagen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Audi und Mercedes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Porsche und Mercedes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Die Landeshauptstadt von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Baden-Württemberg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Stuttgart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Freiburg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Ulm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Die Universität in Heidelberg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ist älter als die Karlsuniversität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ist die älteste Universität der Welt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wurde erst nach dem Zweiten Weltkrieg        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gegründet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6</a:t>
            </a:r>
            <a:r>
              <a:rPr lang="de-DE" sz="2800" dirty="0" smtClean="0">
                <a:solidFill>
                  <a:prstClr val="white"/>
                </a:solidFill>
              </a:rPr>
              <a:t>.  Johannes Hus wurde …………verbrannt.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1514 </a:t>
            </a:r>
            <a:r>
              <a:rPr lang="de-DE" sz="2800" smtClean="0">
                <a:solidFill>
                  <a:prstClr val="white"/>
                </a:solidFill>
              </a:rPr>
              <a:t>in </a:t>
            </a:r>
            <a:r>
              <a:rPr lang="de-DE" sz="2800" smtClean="0">
                <a:solidFill>
                  <a:prstClr val="white"/>
                </a:solidFill>
              </a:rPr>
              <a:t>Konstanz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1415 in Ulm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1415 in Heidelberg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1415 in Konstanz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1514 in Heidelberg 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 Der Bodensee liegt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auch in der Schweiz und Österreich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nur in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auch in Frankreich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8</a:t>
            </a:r>
            <a:r>
              <a:rPr lang="de-DE" sz="2800" dirty="0" smtClean="0">
                <a:solidFill>
                  <a:prstClr val="white"/>
                </a:solidFill>
              </a:rPr>
              <a:t>.  In Ulm wurde …………. geboren.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Johannes Hus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Albert Einstein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Angela Merkel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Thomas Mann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Martin Luther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</a:t>
            </a:r>
            <a:r>
              <a:rPr lang="de-DE" sz="1400" dirty="0" smtClean="0">
                <a:solidFill>
                  <a:prstClr val="white"/>
                </a:solidFill>
              </a:rPr>
              <a:t>4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196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31</cp:revision>
  <dcterms:created xsi:type="dcterms:W3CDTF">2012-10-15T15:43:39Z</dcterms:created>
  <dcterms:modified xsi:type="dcterms:W3CDTF">2013-02-20T21:26:08Z</dcterms:modified>
</cp:coreProperties>
</file>