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9F337-9974-4D71-B438-00695F0E3D3B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B7E8-47FA-45B5-92A1-C10DCF9D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1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97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512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97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324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972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614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207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124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533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276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17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3B5E-FC70-45E6-BCA5-87E72F07D1E5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96C1-FC7C-4387-856A-042274A1D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5622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5A80-BBA8-4A46-BDE4-91C5C652C724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2950-D79C-4F87-9FE8-6F337AB12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45392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D8CD-350F-45F8-9E87-4DC466918318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E9DF-2831-4367-B9B1-5D03A60A0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00722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85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85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2961-815D-4B9F-863B-C11B83012BB3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E091-641E-420C-8128-EC9158890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4664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C44B-E106-4D68-87AC-3BE9F39CE51C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2A42-26E6-490F-8A4B-679D81DD3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839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55A5-BAC7-4D3D-87E5-29EE79292296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A85A-BF6C-4599-95FC-4A919E595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42230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C64F-A457-4580-B131-1099ED6B45D1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4A23-6CF7-4B3B-A150-BC5362939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925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D3CF-0396-4C23-9ECD-5DD810960D09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068E-9CA8-412F-B05A-A657783D7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151426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5468-5562-43D3-AB73-7858528142E5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B7A9-D85B-4B91-B4B5-1E9D1E615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4218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30-17A2-4B47-A9FF-87827A411911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DA31-2205-425F-9862-8E01BCA2A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406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B3D8-4C02-4797-B5DE-FE2DA0D7BD97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E76E-D9EA-4EC0-8F51-087CB48EF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7480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920B53-5D8A-485F-A059-BAF203C9DA74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04D56-E1A1-4A7C-AEA2-9BFC5D411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VY_32_INOVACE_20-15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15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Test číslo 4 </a:t>
            </a:r>
          </a:p>
          <a:p>
            <a:r>
              <a:rPr lang="cs-CZ" b="1" dirty="0" err="1" smtClean="0">
                <a:solidFill>
                  <a:schemeClr val="tx1"/>
                </a:solidFill>
              </a:rPr>
              <a:t>Moivreova</a:t>
            </a:r>
            <a:r>
              <a:rPr lang="cs-CZ" b="1" dirty="0" smtClean="0">
                <a:solidFill>
                  <a:schemeClr val="tx1"/>
                </a:solidFill>
              </a:rPr>
              <a:t> věta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Geometrický model komplexních čísel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B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</a:rPr>
                  <a:t>B1)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𝟐𝟔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/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goniometrický tvar: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𝟕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𝟑𝟎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𝟑𝟎</m:t>
                        </m:r>
                      </m:sup>
                    </m:sSup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𝐬𝐢𝐧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𝟏𝟓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𝟑𝟎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72644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B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smtClean="0">
                  <a:solidFill>
                    <a:schemeClr val="tx1"/>
                  </a:solidFill>
                </a:endParaRPr>
              </a:p>
              <a:p>
                <a:r>
                  <a:rPr lang="cs-CZ" b="1" smtClean="0">
                    <a:solidFill>
                      <a:schemeClr val="tx1"/>
                    </a:solidFill>
                  </a:rPr>
                  <a:t>B2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) polorovina, hraniční přímka je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       osa úsečky s krajními body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𝑨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𝑩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, bod B je vnitřním bodem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poloroviny,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Osa úsečky má rovnici: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745873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 č. 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A1) Vyjádřete v algebraickém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       a goniometrickém tvaru číslo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  <m:f>
                              <m:f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sup>
                    </m:sSup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A2) Řešte graficky i početně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93252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Testč.4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A3) Pro komplexní číslo  </a:t>
                </a:r>
                <a:r>
                  <a:rPr lang="cs-CZ" b="1" i="1" dirty="0" smtClean="0">
                    <a:solidFill>
                      <a:schemeClr val="tx1"/>
                    </a:solidFill>
                  </a:rPr>
                  <a:t>z 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 platí: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𝟏𝟓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𝟗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𝟔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𝟓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/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Číslo z je rovno: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A) 1-i    B) 1+i   C) 0,5-i   D) –i     E)  1</a:t>
                </a:r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50821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 č.4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A1)řešení:</a:t>
                </a:r>
                <a:r>
                  <a:rPr lang="cs-CZ" b="1" dirty="0" smtClean="0"/>
                  <a:t>       </a:t>
                </a:r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  <m:f>
                              <m:f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sup>
                    </m:sSup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func>
                      <m:func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𝜶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func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𝟑𝟎𝟎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𝟑𝟎𝟎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sup>
                    </m:sSup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𝟐𝟒𝟎𝟎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𝟐𝟒𝟎𝟎</m:t>
                                </m:r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sup>
                    </m:sSup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𝟐𝟒𝟎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𝟐𝟒𝟎</m:t>
                                </m:r>
                                <m:r>
                                  <a:rPr lang="cs-CZ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cs-CZ" b="1" dirty="0">
                    <a:solidFill>
                      <a:schemeClr val="tx1"/>
                    </a:solidFill>
                  </a:rPr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96597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 č.4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  <a:latin typeface="Cambria Math"/>
                  </a:rPr>
                  <a:t>Vyjádření v goniometrickém tvaru: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sup>
                    </m:sSup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d>
                      <m:dPr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b="1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cs-CZ" b="1" dirty="0">
                    <a:solidFill>
                      <a:schemeClr val="tx1"/>
                    </a:solidFill>
                  </a:rPr>
                  <a:t> </a:t>
                </a:r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Vyjádření v algebraickém tvaru: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81014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 č.4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A2)     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−(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Geometrické řešení: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𝒊𝒚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, kde</a:t>
                </a:r>
              </a:p>
              <a:p>
                <a:r>
                  <a:rPr lang="cs-CZ" b="1" dirty="0" err="1" smtClean="0">
                    <a:solidFill>
                      <a:schemeClr val="tx1"/>
                    </a:solidFill>
                  </a:rPr>
                  <a:t>x,y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 jsou souřadnice bodů, které leží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na ose úsečky s krajními body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𝑨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𝑩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;−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, pak pomocí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počátku určíme příslušnou polorovinu</a:t>
                </a: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531" b="-14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9341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 č.4- řešení A2)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Algebraické řešení: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𝒊𝒚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𝒊𝒚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𝒙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𝒚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𝒚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𝒚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𝟓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𝐑𝐨𝐯𝐧𝐢𝐜𝐞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  <a:t/>
                </a:r>
                <a:b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</a:br>
                <a: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  <a:t>je rovnicí poloroviny s bodem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𝑷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  <a:ea typeface="Cambria Math"/>
                  </a:rPr>
                  <a:t> </a:t>
                </a: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38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99028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 č.4- B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B1) Je dáno komplexní číslo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den>
                    </m:f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. Určete jeho reálnou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a imaginární část, vyjádřete toto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číslo v goniometrickém tvaru a pomocí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err="1" smtClean="0">
                    <a:solidFill>
                      <a:schemeClr val="tx1"/>
                    </a:solidFill>
                  </a:rPr>
                  <a:t>Moivreovy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 věty vypočítejte reálnou a 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imaginární část čísla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𝟑𝟎</m:t>
                        </m:r>
                      </m:sup>
                    </m:sSup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.</a:t>
                </a:r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89074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 č.4 - B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B2) Řešte početně i graficky: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1087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470</Words>
  <Application>Microsoft Office PowerPoint</Application>
  <PresentationFormat>Předvádění na obrazovce (4:3)</PresentationFormat>
  <Paragraphs>67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Komplexní čísla 15</vt:lpstr>
      <vt:lpstr>Test č. 4</vt:lpstr>
      <vt:lpstr>Testč.4</vt:lpstr>
      <vt:lpstr>Test č.4</vt:lpstr>
      <vt:lpstr>Test č.4</vt:lpstr>
      <vt:lpstr>Test č.4</vt:lpstr>
      <vt:lpstr>Test č.4- řešení A2)</vt:lpstr>
      <vt:lpstr>Test č.4- B</vt:lpstr>
      <vt:lpstr>Test č.4 - B</vt:lpstr>
      <vt:lpstr>Řešení B</vt:lpstr>
      <vt:lpstr>Řešení B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54</cp:revision>
  <dcterms:created xsi:type="dcterms:W3CDTF">2011-12-03T14:12:28Z</dcterms:created>
  <dcterms:modified xsi:type="dcterms:W3CDTF">2012-11-29T15:55:09Z</dcterms:modified>
</cp:coreProperties>
</file>