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Default Extension="tiff" ContentType="image/tif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4274" r:id="rId1"/>
  </p:sldMasterIdLst>
  <p:notesMasterIdLst>
    <p:notesMasterId r:id="rId23"/>
  </p:notesMasterIdLst>
  <p:handoutMasterIdLst>
    <p:handoutMasterId r:id="rId24"/>
  </p:handoutMasterIdLst>
  <p:sldIdLst>
    <p:sldId id="415" r:id="rId2"/>
    <p:sldId id="393" r:id="rId3"/>
    <p:sldId id="394" r:id="rId4"/>
    <p:sldId id="395" r:id="rId5"/>
    <p:sldId id="400" r:id="rId6"/>
    <p:sldId id="396" r:id="rId7"/>
    <p:sldId id="416" r:id="rId8"/>
    <p:sldId id="398" r:id="rId9"/>
    <p:sldId id="413" r:id="rId10"/>
    <p:sldId id="399" r:id="rId11"/>
    <p:sldId id="418" r:id="rId12"/>
    <p:sldId id="411" r:id="rId13"/>
    <p:sldId id="402" r:id="rId14"/>
    <p:sldId id="403" r:id="rId15"/>
    <p:sldId id="404" r:id="rId16"/>
    <p:sldId id="417" r:id="rId17"/>
    <p:sldId id="407" r:id="rId18"/>
    <p:sldId id="408" r:id="rId19"/>
    <p:sldId id="409" r:id="rId20"/>
    <p:sldId id="414" r:id="rId21"/>
    <p:sldId id="381" r:id="rId22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69C3"/>
    <a:srgbClr val="235AA4"/>
    <a:srgbClr val="1F4E8A"/>
    <a:srgbClr val="17365F"/>
    <a:srgbClr val="193B65"/>
    <a:srgbClr val="1D4575"/>
    <a:srgbClr val="204B7F"/>
    <a:srgbClr val="244496"/>
    <a:srgbClr val="9751CB"/>
    <a:srgbClr val="4A71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3" autoAdjust="0"/>
    <p:restoredTop sz="79049" autoAdjust="0"/>
  </p:normalViewPr>
  <p:slideViewPr>
    <p:cSldViewPr>
      <p:cViewPr>
        <p:scale>
          <a:sx n="60" d="100"/>
          <a:sy n="60" d="100"/>
        </p:scale>
        <p:origin x="-15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pieChart>
        <c:varyColors val="1"/>
        <c:firstSliceAng val="0"/>
      </c:pieChart>
    </c:plotArea>
    <c:plotVisOnly val="1"/>
    <c:dispBlanksAs val="zero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pieChart>
        <c:varyColors val="1"/>
        <c:firstSliceAng val="0"/>
      </c:pieChart>
    </c:plotArea>
    <c:plotVisOnly val="1"/>
    <c:dispBlanksAs val="zero"/>
  </c:chart>
  <c:externalData r:id="rId1"/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60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60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0B105-7B83-4ADC-AA1B-B4ED099EF98C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cs-CZ"/>
        </a:p>
      </dgm:t>
    </dgm:pt>
    <dgm:pt modelId="{1EE07B8C-9D45-48BC-9477-F10CF8537EF5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235AA4"/>
        </a:solidFill>
      </dgm:spPr>
      <dgm:t>
        <a:bodyPr/>
        <a:lstStyle/>
        <a:p>
          <a:r>
            <a:rPr lang="cs-CZ" sz="3600" dirty="0" smtClean="0">
              <a:latin typeface="Calibri" pitchFamily="34" charset="0"/>
              <a:cs typeface="Calibri" pitchFamily="34" charset="0"/>
            </a:rPr>
            <a:t>1952</a:t>
          </a:r>
        </a:p>
      </dgm:t>
    </dgm:pt>
    <dgm:pt modelId="{2A74957A-7EB6-4B48-AF38-A113A57E2687}" type="parTrans" cxnId="{3121A3E9-C35F-4C4A-9798-3B88124C7D83}">
      <dgm:prSet/>
      <dgm:spPr/>
      <dgm:t>
        <a:bodyPr/>
        <a:lstStyle/>
        <a:p>
          <a:endParaRPr lang="cs-CZ"/>
        </a:p>
      </dgm:t>
    </dgm:pt>
    <dgm:pt modelId="{56C36EE0-AD6B-44E9-B61B-F5A3D174CFCA}" type="sibTrans" cxnId="{3121A3E9-C35F-4C4A-9798-3B88124C7D83}">
      <dgm:prSet/>
      <dgm:spPr/>
      <dgm:t>
        <a:bodyPr/>
        <a:lstStyle/>
        <a:p>
          <a:endParaRPr lang="cs-CZ"/>
        </a:p>
      </dgm:t>
    </dgm:pt>
    <dgm:pt modelId="{A3FF2817-6D5A-436A-A685-4BE71A5C84B9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235AA4"/>
        </a:solidFill>
      </dgm:spPr>
      <dgm:t>
        <a:bodyPr/>
        <a:lstStyle/>
        <a:p>
          <a:r>
            <a:rPr lang="cs-CZ" sz="3600" dirty="0" smtClean="0">
              <a:latin typeface="Calibri" pitchFamily="34" charset="0"/>
              <a:cs typeface="Calibri" pitchFamily="34" charset="0"/>
            </a:rPr>
            <a:t>6</a:t>
          </a:r>
        </a:p>
      </dgm:t>
    </dgm:pt>
    <dgm:pt modelId="{CF16504B-8DD9-4569-9CB6-E77D621D8021}" type="parTrans" cxnId="{8514FBAE-1A47-421C-A92F-4800314EC53B}">
      <dgm:prSet/>
      <dgm:spPr/>
      <dgm:t>
        <a:bodyPr/>
        <a:lstStyle/>
        <a:p>
          <a:endParaRPr lang="cs-CZ"/>
        </a:p>
      </dgm:t>
    </dgm:pt>
    <dgm:pt modelId="{256018A4-A5B2-44DC-88D4-E0747779E927}" type="sibTrans" cxnId="{8514FBAE-1A47-421C-A92F-4800314EC53B}">
      <dgm:prSet/>
      <dgm:spPr/>
      <dgm:t>
        <a:bodyPr/>
        <a:lstStyle/>
        <a:p>
          <a:endParaRPr lang="cs-CZ"/>
        </a:p>
      </dgm:t>
    </dgm:pt>
    <dgm:pt modelId="{46F20891-60E9-49CC-9DD0-6E5AE5F8994E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800" b="0" dirty="0" smtClean="0">
              <a:solidFill>
                <a:srgbClr val="595959"/>
              </a:solidFill>
              <a:latin typeface="Tahoma"/>
              <a:ea typeface="Verdana" pitchFamily="34" charset="0"/>
              <a:cs typeface="Tahoma"/>
            </a:rPr>
            <a:t> Bylo zakládajících členů v r. 1952</a:t>
          </a:r>
          <a:endParaRPr lang="cs-CZ" sz="1800" b="0" dirty="0">
            <a:solidFill>
              <a:srgbClr val="595959"/>
            </a:solidFill>
            <a:latin typeface="Tahoma"/>
            <a:cs typeface="Tahoma"/>
          </a:endParaRPr>
        </a:p>
      </dgm:t>
    </dgm:pt>
    <dgm:pt modelId="{936560F1-BA5F-4A20-8EC0-484A049CAB30}" type="parTrans" cxnId="{7E5FC2A8-404C-49DF-B6C7-2A14AD2614B9}">
      <dgm:prSet/>
      <dgm:spPr/>
      <dgm:t>
        <a:bodyPr/>
        <a:lstStyle/>
        <a:p>
          <a:endParaRPr lang="cs-CZ"/>
        </a:p>
      </dgm:t>
    </dgm:pt>
    <dgm:pt modelId="{751D6B80-052F-4F52-B350-A21E91A929AE}" type="sibTrans" cxnId="{7E5FC2A8-404C-49DF-B6C7-2A14AD2614B9}">
      <dgm:prSet/>
      <dgm:spPr/>
      <dgm:t>
        <a:bodyPr/>
        <a:lstStyle/>
        <a:p>
          <a:endParaRPr lang="cs-CZ"/>
        </a:p>
      </dgm:t>
    </dgm:pt>
    <dgm:pt modelId="{AA37A88E-3085-44AA-BDA0-FA528EC00F0C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235AA4"/>
        </a:solidFill>
      </dgm:spPr>
      <dgm:t>
        <a:bodyPr/>
        <a:lstStyle/>
        <a:p>
          <a:r>
            <a:rPr lang="cs-CZ" sz="3600" dirty="0" smtClean="0">
              <a:latin typeface="Calibri" pitchFamily="34" charset="0"/>
              <a:cs typeface="Calibri" pitchFamily="34" charset="0"/>
            </a:rPr>
            <a:t>1993</a:t>
          </a:r>
        </a:p>
      </dgm:t>
    </dgm:pt>
    <dgm:pt modelId="{9F129964-3778-411E-8F30-F08C2EC241AD}" type="parTrans" cxnId="{86B6B92B-E038-48BB-B4B2-331A2DEEC3F7}">
      <dgm:prSet/>
      <dgm:spPr/>
      <dgm:t>
        <a:bodyPr/>
        <a:lstStyle/>
        <a:p>
          <a:endParaRPr lang="cs-CZ"/>
        </a:p>
      </dgm:t>
    </dgm:pt>
    <dgm:pt modelId="{66C59806-BF90-4679-BF72-F5EA8A0C52F4}" type="sibTrans" cxnId="{86B6B92B-E038-48BB-B4B2-331A2DEEC3F7}">
      <dgm:prSet/>
      <dgm:spPr/>
      <dgm:t>
        <a:bodyPr/>
        <a:lstStyle/>
        <a:p>
          <a:endParaRPr lang="cs-CZ"/>
        </a:p>
      </dgm:t>
    </dgm:pt>
    <dgm:pt modelId="{56CC815F-BB5F-44CB-B834-8738670BD1AD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800" dirty="0" smtClean="0">
              <a:latin typeface="+mj-lt"/>
              <a:ea typeface="Verdana" pitchFamily="34" charset="0"/>
              <a:cs typeface="Verdana" pitchFamily="34" charset="0"/>
            </a:rPr>
            <a:t> </a:t>
          </a:r>
          <a:r>
            <a:rPr lang="cs-CZ" sz="1800" b="1" dirty="0" smtClean="0">
              <a:solidFill>
                <a:srgbClr val="FF0000"/>
              </a:solidFill>
              <a:latin typeface="Tahoma"/>
              <a:ea typeface="Verdana" pitchFamily="34" charset="0"/>
              <a:cs typeface="Tahoma"/>
            </a:rPr>
            <a:t>Vznikla EU </a:t>
          </a:r>
          <a:r>
            <a:rPr lang="cs-CZ" sz="1800" dirty="0" smtClean="0">
              <a:solidFill>
                <a:srgbClr val="595959"/>
              </a:solidFill>
              <a:latin typeface="Tahoma"/>
              <a:ea typeface="Verdana" pitchFamily="34" charset="0"/>
              <a:cs typeface="Tahoma"/>
            </a:rPr>
            <a:t>na základě tzv. Maastrichtské smlouvy</a:t>
          </a:r>
          <a:endParaRPr lang="cs-CZ" sz="1800" dirty="0">
            <a:solidFill>
              <a:srgbClr val="595959"/>
            </a:solidFill>
            <a:latin typeface="Tahoma"/>
            <a:cs typeface="Tahoma"/>
          </a:endParaRPr>
        </a:p>
      </dgm:t>
    </dgm:pt>
    <dgm:pt modelId="{8AB422AB-C004-4CC1-B48D-92D848BD72AC}" type="parTrans" cxnId="{E08AC2F5-7A3D-4C1D-BDF7-FA8F036F1130}">
      <dgm:prSet/>
      <dgm:spPr/>
      <dgm:t>
        <a:bodyPr/>
        <a:lstStyle/>
        <a:p>
          <a:endParaRPr lang="cs-CZ"/>
        </a:p>
      </dgm:t>
    </dgm:pt>
    <dgm:pt modelId="{D53542BC-73E7-4EEC-A27D-A67D042ED682}" type="sibTrans" cxnId="{E08AC2F5-7A3D-4C1D-BDF7-FA8F036F1130}">
      <dgm:prSet/>
      <dgm:spPr/>
      <dgm:t>
        <a:bodyPr/>
        <a:lstStyle/>
        <a:p>
          <a:endParaRPr lang="cs-CZ"/>
        </a:p>
      </dgm:t>
    </dgm:pt>
    <dgm:pt modelId="{1D2EC97D-6C5C-4A45-8AA6-80D7ACF2AF2F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235AA4"/>
        </a:solidFill>
      </dgm:spPr>
      <dgm:t>
        <a:bodyPr/>
        <a:lstStyle/>
        <a:p>
          <a:r>
            <a:rPr lang="cs-CZ" sz="3600" dirty="0" smtClean="0">
              <a:latin typeface="Calibri" pitchFamily="34" charset="0"/>
              <a:cs typeface="Calibri" pitchFamily="34" charset="0"/>
            </a:rPr>
            <a:t>24</a:t>
          </a:r>
          <a:endParaRPr lang="cs-CZ" sz="3600" dirty="0">
            <a:latin typeface="Calibri" pitchFamily="34" charset="0"/>
            <a:cs typeface="Calibri" pitchFamily="34" charset="0"/>
          </a:endParaRPr>
        </a:p>
      </dgm:t>
    </dgm:pt>
    <dgm:pt modelId="{AFBB3ABD-122C-4528-B209-1B13525A3293}" type="parTrans" cxnId="{A9205A08-ACEA-44A5-8823-4876A9591F29}">
      <dgm:prSet/>
      <dgm:spPr/>
      <dgm:t>
        <a:bodyPr/>
        <a:lstStyle/>
        <a:p>
          <a:endParaRPr lang="cs-CZ"/>
        </a:p>
      </dgm:t>
    </dgm:pt>
    <dgm:pt modelId="{E67E73A5-A313-479F-9446-90BEA3B10B03}" type="sibTrans" cxnId="{A9205A08-ACEA-44A5-8823-4876A9591F29}">
      <dgm:prSet/>
      <dgm:spPr/>
      <dgm:t>
        <a:bodyPr/>
        <a:lstStyle/>
        <a:p>
          <a:endParaRPr lang="cs-CZ"/>
        </a:p>
      </dgm:t>
    </dgm:pt>
    <dgm:pt modelId="{D312C114-E41C-4AB8-8885-D187EFB07E6B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800" dirty="0" smtClean="0">
              <a:latin typeface="+mj-lt"/>
              <a:ea typeface="Verdana" pitchFamily="34" charset="0"/>
              <a:cs typeface="Verdana" pitchFamily="34" charset="0"/>
            </a:rPr>
            <a:t> </a:t>
          </a:r>
          <a:r>
            <a:rPr lang="cs-CZ" sz="1800" dirty="0" smtClean="0">
              <a:solidFill>
                <a:srgbClr val="595959"/>
              </a:solidFill>
              <a:latin typeface="Tahoma"/>
              <a:ea typeface="Verdana" pitchFamily="34" charset="0"/>
              <a:cs typeface="Tahoma"/>
            </a:rPr>
            <a:t>Je oficiálních jazyků</a:t>
          </a:r>
          <a:endParaRPr lang="cs-CZ" sz="1800" dirty="0">
            <a:solidFill>
              <a:srgbClr val="595959"/>
            </a:solidFill>
            <a:latin typeface="Tahoma"/>
            <a:cs typeface="Tahoma"/>
          </a:endParaRPr>
        </a:p>
      </dgm:t>
    </dgm:pt>
    <dgm:pt modelId="{83B7C9BC-82BE-466D-8A57-9F4BC47AEAE0}" type="parTrans" cxnId="{42EBD515-30DE-46B3-81FB-A79A4D7DACF9}">
      <dgm:prSet/>
      <dgm:spPr/>
      <dgm:t>
        <a:bodyPr/>
        <a:lstStyle/>
        <a:p>
          <a:endParaRPr lang="cs-CZ"/>
        </a:p>
      </dgm:t>
    </dgm:pt>
    <dgm:pt modelId="{21D52A15-0882-44F9-9D53-066B904A87F4}" type="sibTrans" cxnId="{42EBD515-30DE-46B3-81FB-A79A4D7DACF9}">
      <dgm:prSet/>
      <dgm:spPr/>
      <dgm:t>
        <a:bodyPr/>
        <a:lstStyle/>
        <a:p>
          <a:endParaRPr lang="cs-CZ"/>
        </a:p>
      </dgm:t>
    </dgm:pt>
    <dgm:pt modelId="{60C22C56-9A2A-42AA-B254-C99BAAF04C6D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235AA4"/>
        </a:solidFill>
      </dgm:spPr>
      <dgm:t>
        <a:bodyPr/>
        <a:lstStyle/>
        <a:p>
          <a:r>
            <a:rPr lang="cs-CZ" sz="3600" dirty="0" smtClean="0">
              <a:latin typeface="Calibri" pitchFamily="34" charset="0"/>
              <a:cs typeface="Calibri" pitchFamily="34" charset="0"/>
            </a:rPr>
            <a:t>19</a:t>
          </a:r>
          <a:endParaRPr lang="cs-CZ" sz="3600" dirty="0">
            <a:latin typeface="Calibri" pitchFamily="34" charset="0"/>
            <a:cs typeface="Calibri" pitchFamily="34" charset="0"/>
          </a:endParaRPr>
        </a:p>
      </dgm:t>
    </dgm:pt>
    <dgm:pt modelId="{D15F1BE7-B1C5-4796-AB7D-895C270281CC}" type="parTrans" cxnId="{596A546F-0747-4DED-9561-7C9522EB448A}">
      <dgm:prSet/>
      <dgm:spPr/>
      <dgm:t>
        <a:bodyPr/>
        <a:lstStyle/>
        <a:p>
          <a:endParaRPr lang="cs-CZ"/>
        </a:p>
      </dgm:t>
    </dgm:pt>
    <dgm:pt modelId="{4A4655CA-B782-4386-BE59-692E8FCF552D}" type="sibTrans" cxnId="{596A546F-0747-4DED-9561-7C9522EB448A}">
      <dgm:prSet/>
      <dgm:spPr/>
      <dgm:t>
        <a:bodyPr/>
        <a:lstStyle/>
        <a:p>
          <a:endParaRPr lang="cs-CZ"/>
        </a:p>
      </dgm:t>
    </dgm:pt>
    <dgm:pt modelId="{D7FD9B9E-7471-4310-96D4-A9C1296FA463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800" dirty="0" smtClean="0">
              <a:solidFill>
                <a:srgbClr val="595959"/>
              </a:solidFill>
              <a:latin typeface="Tahoma"/>
              <a:ea typeface="Verdana" pitchFamily="34" charset="0"/>
              <a:cs typeface="Tahoma"/>
            </a:rPr>
            <a:t> Je států </a:t>
          </a:r>
          <a:r>
            <a:rPr lang="cs-CZ" sz="1800" dirty="0" err="1" smtClean="0">
              <a:solidFill>
                <a:srgbClr val="595959"/>
              </a:solidFill>
              <a:latin typeface="Tahoma"/>
              <a:ea typeface="Verdana" pitchFamily="34" charset="0"/>
              <a:cs typeface="Tahoma"/>
            </a:rPr>
            <a:t>Eurozóny</a:t>
          </a:r>
          <a:endParaRPr lang="cs-CZ" sz="1800" dirty="0">
            <a:solidFill>
              <a:srgbClr val="595959"/>
            </a:solidFill>
            <a:latin typeface="Tahoma"/>
            <a:cs typeface="Tahoma"/>
          </a:endParaRPr>
        </a:p>
      </dgm:t>
    </dgm:pt>
    <dgm:pt modelId="{5AB68ACC-F744-484D-A60D-149E735570AA}" type="parTrans" cxnId="{F6BE3320-EF94-4362-B7FC-577F000ED686}">
      <dgm:prSet/>
      <dgm:spPr/>
      <dgm:t>
        <a:bodyPr/>
        <a:lstStyle/>
        <a:p>
          <a:endParaRPr lang="cs-CZ"/>
        </a:p>
      </dgm:t>
    </dgm:pt>
    <dgm:pt modelId="{A5C5FC0C-DFE0-4290-8EFD-579F3CC0A1A9}" type="sibTrans" cxnId="{F6BE3320-EF94-4362-B7FC-577F000ED686}">
      <dgm:prSet/>
      <dgm:spPr/>
      <dgm:t>
        <a:bodyPr/>
        <a:lstStyle/>
        <a:p>
          <a:endParaRPr lang="cs-CZ"/>
        </a:p>
      </dgm:t>
    </dgm:pt>
    <dgm:pt modelId="{2CF05514-B7E0-45E1-8917-38587CBCAAA4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235AA4"/>
        </a:solidFill>
      </dgm:spPr>
      <dgm:t>
        <a:bodyPr/>
        <a:lstStyle/>
        <a:p>
          <a:r>
            <a:rPr lang="cs-CZ" sz="3600" dirty="0" smtClean="0">
              <a:latin typeface="Calibri" pitchFamily="34" charset="0"/>
              <a:cs typeface="Calibri" pitchFamily="34" charset="0"/>
            </a:rPr>
            <a:t>507</a:t>
          </a:r>
          <a:endParaRPr lang="cs-CZ" sz="3600" dirty="0">
            <a:latin typeface="Calibri" pitchFamily="34" charset="0"/>
            <a:cs typeface="Calibri" pitchFamily="34" charset="0"/>
          </a:endParaRPr>
        </a:p>
      </dgm:t>
    </dgm:pt>
    <dgm:pt modelId="{E2EA4337-167F-49FF-8420-0E2009FF9D67}" type="parTrans" cxnId="{B24A660A-BC50-4301-84D6-6D5560DA43A9}">
      <dgm:prSet/>
      <dgm:spPr/>
      <dgm:t>
        <a:bodyPr/>
        <a:lstStyle/>
        <a:p>
          <a:endParaRPr lang="cs-CZ"/>
        </a:p>
      </dgm:t>
    </dgm:pt>
    <dgm:pt modelId="{EAE17C95-4ECD-4169-8483-3E205E7D4E69}" type="sibTrans" cxnId="{B24A660A-BC50-4301-84D6-6D5560DA43A9}">
      <dgm:prSet/>
      <dgm:spPr/>
      <dgm:t>
        <a:bodyPr/>
        <a:lstStyle/>
        <a:p>
          <a:endParaRPr lang="cs-CZ"/>
        </a:p>
      </dgm:t>
    </dgm:pt>
    <dgm:pt modelId="{D8853419-55BC-4855-A2F5-5FAC379D5C73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800" dirty="0" smtClean="0">
              <a:solidFill>
                <a:srgbClr val="595959"/>
              </a:solidFill>
              <a:latin typeface="Tahoma"/>
              <a:ea typeface="Verdana" pitchFamily="34" charset="0"/>
              <a:cs typeface="Tahoma"/>
            </a:rPr>
            <a:t> Milionů obyvatel žije v EU (nejvíce po Číně a Indii)</a:t>
          </a:r>
          <a:endParaRPr lang="cs-CZ" sz="1800" dirty="0">
            <a:solidFill>
              <a:srgbClr val="595959"/>
            </a:solidFill>
            <a:latin typeface="Tahoma"/>
            <a:cs typeface="Tahoma"/>
          </a:endParaRPr>
        </a:p>
      </dgm:t>
    </dgm:pt>
    <dgm:pt modelId="{5FAC8BC1-B288-4F03-AD49-B98588060DAC}" type="parTrans" cxnId="{82F00948-CE1F-44AE-93EC-B5D03DD64121}">
      <dgm:prSet/>
      <dgm:spPr/>
      <dgm:t>
        <a:bodyPr/>
        <a:lstStyle/>
        <a:p>
          <a:endParaRPr lang="cs-CZ"/>
        </a:p>
      </dgm:t>
    </dgm:pt>
    <dgm:pt modelId="{B856EB07-D1C4-4AC9-A5B7-CB7DEF23AD34}" type="sibTrans" cxnId="{82F00948-CE1F-44AE-93EC-B5D03DD64121}">
      <dgm:prSet/>
      <dgm:spPr/>
      <dgm:t>
        <a:bodyPr/>
        <a:lstStyle/>
        <a:p>
          <a:endParaRPr lang="cs-CZ"/>
        </a:p>
      </dgm:t>
    </dgm:pt>
    <dgm:pt modelId="{DAC52FA0-1FEB-4C98-A50C-9E525C7818BB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235AA4"/>
        </a:solidFill>
      </dgm:spPr>
      <dgm:t>
        <a:bodyPr/>
        <a:lstStyle/>
        <a:p>
          <a:r>
            <a:rPr lang="cs-CZ" sz="3600" dirty="0" smtClean="0">
              <a:latin typeface="Calibri" pitchFamily="34" charset="0"/>
              <a:cs typeface="Calibri" pitchFamily="34" charset="0"/>
            </a:rPr>
            <a:t>2004</a:t>
          </a:r>
          <a:endParaRPr lang="cs-CZ" sz="3600" dirty="0">
            <a:latin typeface="Calibri" pitchFamily="34" charset="0"/>
            <a:cs typeface="Calibri" pitchFamily="34" charset="0"/>
          </a:endParaRPr>
        </a:p>
      </dgm:t>
    </dgm:pt>
    <dgm:pt modelId="{380B508F-D0D5-4579-8B83-E3F88C265E34}" type="parTrans" cxnId="{A6AE296C-F428-43D3-9426-2C8BFEB88F66}">
      <dgm:prSet/>
      <dgm:spPr/>
      <dgm:t>
        <a:bodyPr/>
        <a:lstStyle/>
        <a:p>
          <a:endParaRPr lang="cs-CZ"/>
        </a:p>
      </dgm:t>
    </dgm:pt>
    <dgm:pt modelId="{DED17FAF-1BDF-4075-A359-6200860778D6}" type="sibTrans" cxnId="{A6AE296C-F428-43D3-9426-2C8BFEB88F66}">
      <dgm:prSet/>
      <dgm:spPr/>
      <dgm:t>
        <a:bodyPr/>
        <a:lstStyle/>
        <a:p>
          <a:endParaRPr lang="cs-CZ"/>
        </a:p>
      </dgm:t>
    </dgm:pt>
    <dgm:pt modelId="{BECCEB62-7146-4FEE-9B0D-B4B0FC52E8A0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800" dirty="0" smtClean="0">
              <a:solidFill>
                <a:srgbClr val="595959"/>
              </a:solidFill>
              <a:latin typeface="Tahoma"/>
              <a:ea typeface="Verdana" pitchFamily="34" charset="0"/>
              <a:cs typeface="Tahoma"/>
            </a:rPr>
            <a:t> Vstoupila do EU Česká republika</a:t>
          </a:r>
          <a:endParaRPr lang="cs-CZ" sz="1800" dirty="0">
            <a:solidFill>
              <a:srgbClr val="595959"/>
            </a:solidFill>
            <a:latin typeface="Tahoma"/>
            <a:cs typeface="Tahoma"/>
          </a:endParaRPr>
        </a:p>
      </dgm:t>
    </dgm:pt>
    <dgm:pt modelId="{C2BDD866-18AB-4F2D-8CD8-FCD4DE69FCE8}" type="parTrans" cxnId="{02BDAE29-890E-4CBB-8E64-1EDBA6013B94}">
      <dgm:prSet/>
      <dgm:spPr/>
      <dgm:t>
        <a:bodyPr/>
        <a:lstStyle/>
        <a:p>
          <a:endParaRPr lang="cs-CZ"/>
        </a:p>
      </dgm:t>
    </dgm:pt>
    <dgm:pt modelId="{2FE30439-FDD5-486E-95E6-88D51EF4AEB7}" type="sibTrans" cxnId="{02BDAE29-890E-4CBB-8E64-1EDBA6013B94}">
      <dgm:prSet/>
      <dgm:spPr/>
      <dgm:t>
        <a:bodyPr/>
        <a:lstStyle/>
        <a:p>
          <a:endParaRPr lang="cs-CZ"/>
        </a:p>
      </dgm:t>
    </dgm:pt>
    <dgm:pt modelId="{640AFCB7-CBA7-4AA6-85E8-120149185F07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/>
              <a:ea typeface="Verdana" pitchFamily="34" charset="0"/>
              <a:cs typeface="Tahoma"/>
            </a:rPr>
            <a:t> Založení Evropského společenství uhlí a oceli</a:t>
          </a:r>
          <a:endParaRPr lang="cs-CZ" sz="1800" dirty="0">
            <a:solidFill>
              <a:schemeClr val="tx1">
                <a:lumMod val="65000"/>
                <a:lumOff val="35000"/>
              </a:schemeClr>
            </a:solidFill>
            <a:latin typeface="Tahoma"/>
            <a:cs typeface="Tahoma"/>
          </a:endParaRPr>
        </a:p>
      </dgm:t>
    </dgm:pt>
    <dgm:pt modelId="{325263FE-B191-4E92-A40F-40C5BC6412E6}" type="sibTrans" cxnId="{FDCF9CC6-B0B5-49AE-9002-7C403CDAFB9C}">
      <dgm:prSet/>
      <dgm:spPr/>
      <dgm:t>
        <a:bodyPr/>
        <a:lstStyle/>
        <a:p>
          <a:endParaRPr lang="cs-CZ"/>
        </a:p>
      </dgm:t>
    </dgm:pt>
    <dgm:pt modelId="{58D345F4-D55D-4002-B716-949E39956B14}" type="parTrans" cxnId="{FDCF9CC6-B0B5-49AE-9002-7C403CDAFB9C}">
      <dgm:prSet/>
      <dgm:spPr/>
      <dgm:t>
        <a:bodyPr/>
        <a:lstStyle/>
        <a:p>
          <a:endParaRPr lang="cs-CZ"/>
        </a:p>
      </dgm:t>
    </dgm:pt>
    <dgm:pt modelId="{711A3CB6-412D-4AF1-AA74-9E3AF0D2D4DC}" type="pres">
      <dgm:prSet presAssocID="{42D0B105-7B83-4ADC-AA1B-B4ED099EF9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C3B522B-5CA3-4187-AEEE-8FCB2BB03DFF}" type="pres">
      <dgm:prSet presAssocID="{1EE07B8C-9D45-48BC-9477-F10CF8537EF5}" presName="linNode" presStyleCnt="0"/>
      <dgm:spPr/>
    </dgm:pt>
    <dgm:pt modelId="{4A49D357-801E-4603-A4F2-D0DBC8AF7AB7}" type="pres">
      <dgm:prSet presAssocID="{1EE07B8C-9D45-48BC-9477-F10CF8537EF5}" presName="parentText" presStyleLbl="node1" presStyleIdx="0" presStyleCnt="7" custScaleX="5849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9FE0A9-1374-41E1-881F-EC4700699DE5}" type="pres">
      <dgm:prSet presAssocID="{1EE07B8C-9D45-48BC-9477-F10CF8537EF5}" presName="descendantText" presStyleLbl="alignAccFollowNode1" presStyleIdx="0" presStyleCnt="7" custScaleX="1231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3F1EAA-9B38-4BE9-9AFF-0C5125978FBE}" type="pres">
      <dgm:prSet presAssocID="{56C36EE0-AD6B-44E9-B61B-F5A3D174CFCA}" presName="sp" presStyleCnt="0"/>
      <dgm:spPr/>
    </dgm:pt>
    <dgm:pt modelId="{63214C69-1E0C-4160-B295-C9CE3630CF09}" type="pres">
      <dgm:prSet presAssocID="{A3FF2817-6D5A-436A-A685-4BE71A5C84B9}" presName="linNode" presStyleCnt="0"/>
      <dgm:spPr/>
    </dgm:pt>
    <dgm:pt modelId="{E0A85505-F635-46A5-9BDE-89A01533E1EF}" type="pres">
      <dgm:prSet presAssocID="{A3FF2817-6D5A-436A-A685-4BE71A5C84B9}" presName="parentText" presStyleLbl="node1" presStyleIdx="1" presStyleCnt="7" custScaleX="5849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FB5EAD-13AD-4798-8BF5-A13C7F7A4449}" type="pres">
      <dgm:prSet presAssocID="{A3FF2817-6D5A-436A-A685-4BE71A5C84B9}" presName="descendantText" presStyleLbl="alignAccFollowNode1" presStyleIdx="1" presStyleCnt="7" custScaleX="1231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D6E6DF-7209-426A-9A4A-EF777B5CDA08}" type="pres">
      <dgm:prSet presAssocID="{256018A4-A5B2-44DC-88D4-E0747779E927}" presName="sp" presStyleCnt="0"/>
      <dgm:spPr/>
    </dgm:pt>
    <dgm:pt modelId="{5372C34C-E7F8-4FE1-9847-8B95DAECC280}" type="pres">
      <dgm:prSet presAssocID="{AA37A88E-3085-44AA-BDA0-FA528EC00F0C}" presName="linNode" presStyleCnt="0"/>
      <dgm:spPr/>
    </dgm:pt>
    <dgm:pt modelId="{22A41C85-96AC-4192-8D24-D2C462D2528B}" type="pres">
      <dgm:prSet presAssocID="{AA37A88E-3085-44AA-BDA0-FA528EC00F0C}" presName="parentText" presStyleLbl="node1" presStyleIdx="2" presStyleCnt="7" custScaleX="5849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3BA3593-CB85-40BA-8DBA-C74CCB272881}" type="pres">
      <dgm:prSet presAssocID="{AA37A88E-3085-44AA-BDA0-FA528EC00F0C}" presName="descendantText" presStyleLbl="alignAccFollowNode1" presStyleIdx="2" presStyleCnt="7" custScaleX="1244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E0C544-A1F0-41E5-BAF6-605758E466ED}" type="pres">
      <dgm:prSet presAssocID="{66C59806-BF90-4679-BF72-F5EA8A0C52F4}" presName="sp" presStyleCnt="0"/>
      <dgm:spPr/>
    </dgm:pt>
    <dgm:pt modelId="{CAAEB3FB-0B4A-4B08-A083-D6600BD59279}" type="pres">
      <dgm:prSet presAssocID="{1D2EC97D-6C5C-4A45-8AA6-80D7ACF2AF2F}" presName="linNode" presStyleCnt="0"/>
      <dgm:spPr/>
    </dgm:pt>
    <dgm:pt modelId="{FD447B6C-820B-4789-BD03-5EB7A4E1626F}" type="pres">
      <dgm:prSet presAssocID="{1D2EC97D-6C5C-4A45-8AA6-80D7ACF2AF2F}" presName="parentText" presStyleLbl="node1" presStyleIdx="3" presStyleCnt="7" custScaleX="5849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06E731-8104-49A9-92FA-4AAEB3080E22}" type="pres">
      <dgm:prSet presAssocID="{1D2EC97D-6C5C-4A45-8AA6-80D7ACF2AF2F}" presName="descendantText" presStyleLbl="alignAccFollowNode1" presStyleIdx="3" presStyleCnt="7" custScaleX="1228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5ACE71-ADFC-472D-984D-1B8BB5DCF9B7}" type="pres">
      <dgm:prSet presAssocID="{E67E73A5-A313-479F-9446-90BEA3B10B03}" presName="sp" presStyleCnt="0"/>
      <dgm:spPr/>
    </dgm:pt>
    <dgm:pt modelId="{C6BF2BB4-EC61-4075-9CC2-4237A7BCC7D8}" type="pres">
      <dgm:prSet presAssocID="{60C22C56-9A2A-42AA-B254-C99BAAF04C6D}" presName="linNode" presStyleCnt="0"/>
      <dgm:spPr/>
    </dgm:pt>
    <dgm:pt modelId="{D16C76B3-B369-4A1E-A64F-3311D80662E1}" type="pres">
      <dgm:prSet presAssocID="{60C22C56-9A2A-42AA-B254-C99BAAF04C6D}" presName="parentText" presStyleLbl="node1" presStyleIdx="4" presStyleCnt="7" custScaleX="5849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60A4A4-CC96-475A-BC73-C58689F81878}" type="pres">
      <dgm:prSet presAssocID="{60C22C56-9A2A-42AA-B254-C99BAAF04C6D}" presName="descendantText" presStyleLbl="alignAccFollowNode1" presStyleIdx="4" presStyleCnt="7" custScaleX="12309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C3221F-5AA2-40DA-80E7-04EF35ED009A}" type="pres">
      <dgm:prSet presAssocID="{4A4655CA-B782-4386-BE59-692E8FCF552D}" presName="sp" presStyleCnt="0"/>
      <dgm:spPr/>
    </dgm:pt>
    <dgm:pt modelId="{BF5EAF2A-7D3D-4604-9934-7BB10BF6F80F}" type="pres">
      <dgm:prSet presAssocID="{2CF05514-B7E0-45E1-8917-38587CBCAAA4}" presName="linNode" presStyleCnt="0"/>
      <dgm:spPr/>
    </dgm:pt>
    <dgm:pt modelId="{7968E5E8-BFC9-4CA3-98AD-FEF3B13D1BEC}" type="pres">
      <dgm:prSet presAssocID="{2CF05514-B7E0-45E1-8917-38587CBCAAA4}" presName="parentText" presStyleLbl="node1" presStyleIdx="5" presStyleCnt="7" custScaleX="5882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AA0EF8-FB83-43F9-A1DD-046FED644DB1}" type="pres">
      <dgm:prSet presAssocID="{2CF05514-B7E0-45E1-8917-38587CBCAAA4}" presName="descendantText" presStyleLbl="alignAccFollowNode1" presStyleIdx="5" presStyleCnt="7" custScaleX="1227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BB067BE-BE74-4FDD-B4A5-232E6B400163}" type="pres">
      <dgm:prSet presAssocID="{EAE17C95-4ECD-4169-8483-3E205E7D4E69}" presName="sp" presStyleCnt="0"/>
      <dgm:spPr/>
    </dgm:pt>
    <dgm:pt modelId="{F02EB20C-D897-4DE7-829E-BE54ACCDCAC5}" type="pres">
      <dgm:prSet presAssocID="{DAC52FA0-1FEB-4C98-A50C-9E525C7818BB}" presName="linNode" presStyleCnt="0"/>
      <dgm:spPr/>
    </dgm:pt>
    <dgm:pt modelId="{5D312E3F-0B85-4FBD-85DF-78B10EE1B14E}" type="pres">
      <dgm:prSet presAssocID="{DAC52FA0-1FEB-4C98-A50C-9E525C7818BB}" presName="parentText" presStyleLbl="node1" presStyleIdx="6" presStyleCnt="7" custScaleX="5882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2EA04F-FF31-46E2-A265-96776A1FED50}" type="pres">
      <dgm:prSet presAssocID="{DAC52FA0-1FEB-4C98-A50C-9E525C7818BB}" presName="descendantText" presStyleLbl="alignAccFollowNode1" presStyleIdx="6" presStyleCnt="7" custScaleX="1227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121A3E9-C35F-4C4A-9798-3B88124C7D83}" srcId="{42D0B105-7B83-4ADC-AA1B-B4ED099EF98C}" destId="{1EE07B8C-9D45-48BC-9477-F10CF8537EF5}" srcOrd="0" destOrd="0" parTransId="{2A74957A-7EB6-4B48-AF38-A113A57E2687}" sibTransId="{56C36EE0-AD6B-44E9-B61B-F5A3D174CFCA}"/>
    <dgm:cxn modelId="{02849ADB-50E7-3049-90BD-F43834BAB220}" type="presOf" srcId="{1D2EC97D-6C5C-4A45-8AA6-80D7ACF2AF2F}" destId="{FD447B6C-820B-4789-BD03-5EB7A4E1626F}" srcOrd="0" destOrd="0" presId="urn:microsoft.com/office/officeart/2005/8/layout/vList5"/>
    <dgm:cxn modelId="{B24A660A-BC50-4301-84D6-6D5560DA43A9}" srcId="{42D0B105-7B83-4ADC-AA1B-B4ED099EF98C}" destId="{2CF05514-B7E0-45E1-8917-38587CBCAAA4}" srcOrd="5" destOrd="0" parTransId="{E2EA4337-167F-49FF-8420-0E2009FF9D67}" sibTransId="{EAE17C95-4ECD-4169-8483-3E205E7D4E69}"/>
    <dgm:cxn modelId="{02BDAE29-890E-4CBB-8E64-1EDBA6013B94}" srcId="{DAC52FA0-1FEB-4C98-A50C-9E525C7818BB}" destId="{BECCEB62-7146-4FEE-9B0D-B4B0FC52E8A0}" srcOrd="0" destOrd="0" parTransId="{C2BDD866-18AB-4F2D-8CD8-FCD4DE69FCE8}" sibTransId="{2FE30439-FDD5-486E-95E6-88D51EF4AEB7}"/>
    <dgm:cxn modelId="{E08AC2F5-7A3D-4C1D-BDF7-FA8F036F1130}" srcId="{AA37A88E-3085-44AA-BDA0-FA528EC00F0C}" destId="{56CC815F-BB5F-44CB-B834-8738670BD1AD}" srcOrd="0" destOrd="0" parTransId="{8AB422AB-C004-4CC1-B48D-92D848BD72AC}" sibTransId="{D53542BC-73E7-4EEC-A27D-A67D042ED682}"/>
    <dgm:cxn modelId="{7B65BE4C-3922-F147-8506-8F9820C620A7}" type="presOf" srcId="{BECCEB62-7146-4FEE-9B0D-B4B0FC52E8A0}" destId="{1F2EA04F-FF31-46E2-A265-96776A1FED50}" srcOrd="0" destOrd="0" presId="urn:microsoft.com/office/officeart/2005/8/layout/vList5"/>
    <dgm:cxn modelId="{7E5FC2A8-404C-49DF-B6C7-2A14AD2614B9}" srcId="{A3FF2817-6D5A-436A-A685-4BE71A5C84B9}" destId="{46F20891-60E9-49CC-9DD0-6E5AE5F8994E}" srcOrd="0" destOrd="0" parTransId="{936560F1-BA5F-4A20-8EC0-484A049CAB30}" sibTransId="{751D6B80-052F-4F52-B350-A21E91A929AE}"/>
    <dgm:cxn modelId="{F13254B1-3C21-6C4E-98D5-220AAB150FD9}" type="presOf" srcId="{D312C114-E41C-4AB8-8885-D187EFB07E6B}" destId="{3C06E731-8104-49A9-92FA-4AAEB3080E22}" srcOrd="0" destOrd="0" presId="urn:microsoft.com/office/officeart/2005/8/layout/vList5"/>
    <dgm:cxn modelId="{185E98C9-612D-6644-A457-F18A9F048531}" type="presOf" srcId="{640AFCB7-CBA7-4AA6-85E8-120149185F07}" destId="{909FE0A9-1374-41E1-881F-EC4700699DE5}" srcOrd="0" destOrd="0" presId="urn:microsoft.com/office/officeart/2005/8/layout/vList5"/>
    <dgm:cxn modelId="{82F00948-CE1F-44AE-93EC-B5D03DD64121}" srcId="{2CF05514-B7E0-45E1-8917-38587CBCAAA4}" destId="{D8853419-55BC-4855-A2F5-5FAC379D5C73}" srcOrd="0" destOrd="0" parTransId="{5FAC8BC1-B288-4F03-AD49-B98588060DAC}" sibTransId="{B856EB07-D1C4-4AC9-A5B7-CB7DEF23AD34}"/>
    <dgm:cxn modelId="{8514FBAE-1A47-421C-A92F-4800314EC53B}" srcId="{42D0B105-7B83-4ADC-AA1B-B4ED099EF98C}" destId="{A3FF2817-6D5A-436A-A685-4BE71A5C84B9}" srcOrd="1" destOrd="0" parTransId="{CF16504B-8DD9-4569-9CB6-E77D621D8021}" sibTransId="{256018A4-A5B2-44DC-88D4-E0747779E927}"/>
    <dgm:cxn modelId="{02D43B7B-D037-BF46-8895-EF8D1CACB3DE}" type="presOf" srcId="{D7FD9B9E-7471-4310-96D4-A9C1296FA463}" destId="{F660A4A4-CC96-475A-BC73-C58689F81878}" srcOrd="0" destOrd="0" presId="urn:microsoft.com/office/officeart/2005/8/layout/vList5"/>
    <dgm:cxn modelId="{623593C2-EB4F-2A46-9518-A80CFFBDCD37}" type="presOf" srcId="{2CF05514-B7E0-45E1-8917-38587CBCAAA4}" destId="{7968E5E8-BFC9-4CA3-98AD-FEF3B13D1BEC}" srcOrd="0" destOrd="0" presId="urn:microsoft.com/office/officeart/2005/8/layout/vList5"/>
    <dgm:cxn modelId="{69852F9D-F752-CF44-ABB2-3B126ED5D0B2}" type="presOf" srcId="{56CC815F-BB5F-44CB-B834-8738670BD1AD}" destId="{73BA3593-CB85-40BA-8DBA-C74CCB272881}" srcOrd="0" destOrd="0" presId="urn:microsoft.com/office/officeart/2005/8/layout/vList5"/>
    <dgm:cxn modelId="{5202EBA1-A9D1-304C-81DE-B3253CB11391}" type="presOf" srcId="{D8853419-55BC-4855-A2F5-5FAC379D5C73}" destId="{5EAA0EF8-FB83-43F9-A1DD-046FED644DB1}" srcOrd="0" destOrd="0" presId="urn:microsoft.com/office/officeart/2005/8/layout/vList5"/>
    <dgm:cxn modelId="{3271A024-6332-BC4A-90D6-CE9505DBBEE3}" type="presOf" srcId="{A3FF2817-6D5A-436A-A685-4BE71A5C84B9}" destId="{E0A85505-F635-46A5-9BDE-89A01533E1EF}" srcOrd="0" destOrd="0" presId="urn:microsoft.com/office/officeart/2005/8/layout/vList5"/>
    <dgm:cxn modelId="{AC0DF07C-EA61-DE48-8EBD-F7B611C81BF4}" type="presOf" srcId="{DAC52FA0-1FEB-4C98-A50C-9E525C7818BB}" destId="{5D312E3F-0B85-4FBD-85DF-78B10EE1B14E}" srcOrd="0" destOrd="0" presId="urn:microsoft.com/office/officeart/2005/8/layout/vList5"/>
    <dgm:cxn modelId="{111A4483-3E52-FA45-B9A3-EB0B0859B441}" type="presOf" srcId="{60C22C56-9A2A-42AA-B254-C99BAAF04C6D}" destId="{D16C76B3-B369-4A1E-A64F-3311D80662E1}" srcOrd="0" destOrd="0" presId="urn:microsoft.com/office/officeart/2005/8/layout/vList5"/>
    <dgm:cxn modelId="{4A825471-B85A-8546-9891-154DDC482F4A}" type="presOf" srcId="{1EE07B8C-9D45-48BC-9477-F10CF8537EF5}" destId="{4A49D357-801E-4603-A4F2-D0DBC8AF7AB7}" srcOrd="0" destOrd="0" presId="urn:microsoft.com/office/officeart/2005/8/layout/vList5"/>
    <dgm:cxn modelId="{F4840976-E610-1544-B122-D1576E280BC2}" type="presOf" srcId="{46F20891-60E9-49CC-9DD0-6E5AE5F8994E}" destId="{46FB5EAD-13AD-4798-8BF5-A13C7F7A4449}" srcOrd="0" destOrd="0" presId="urn:microsoft.com/office/officeart/2005/8/layout/vList5"/>
    <dgm:cxn modelId="{FDCF9CC6-B0B5-49AE-9002-7C403CDAFB9C}" srcId="{1EE07B8C-9D45-48BC-9477-F10CF8537EF5}" destId="{640AFCB7-CBA7-4AA6-85E8-120149185F07}" srcOrd="0" destOrd="0" parTransId="{58D345F4-D55D-4002-B716-949E39956B14}" sibTransId="{325263FE-B191-4E92-A40F-40C5BC6412E6}"/>
    <dgm:cxn modelId="{596A546F-0747-4DED-9561-7C9522EB448A}" srcId="{42D0B105-7B83-4ADC-AA1B-B4ED099EF98C}" destId="{60C22C56-9A2A-42AA-B254-C99BAAF04C6D}" srcOrd="4" destOrd="0" parTransId="{D15F1BE7-B1C5-4796-AB7D-895C270281CC}" sibTransId="{4A4655CA-B782-4386-BE59-692E8FCF552D}"/>
    <dgm:cxn modelId="{86B6B92B-E038-48BB-B4B2-331A2DEEC3F7}" srcId="{42D0B105-7B83-4ADC-AA1B-B4ED099EF98C}" destId="{AA37A88E-3085-44AA-BDA0-FA528EC00F0C}" srcOrd="2" destOrd="0" parTransId="{9F129964-3778-411E-8F30-F08C2EC241AD}" sibTransId="{66C59806-BF90-4679-BF72-F5EA8A0C52F4}"/>
    <dgm:cxn modelId="{F57A9FCD-3EC4-544D-BC3F-748E4361D206}" type="presOf" srcId="{AA37A88E-3085-44AA-BDA0-FA528EC00F0C}" destId="{22A41C85-96AC-4192-8D24-D2C462D2528B}" srcOrd="0" destOrd="0" presId="urn:microsoft.com/office/officeart/2005/8/layout/vList5"/>
    <dgm:cxn modelId="{A9205A08-ACEA-44A5-8823-4876A9591F29}" srcId="{42D0B105-7B83-4ADC-AA1B-B4ED099EF98C}" destId="{1D2EC97D-6C5C-4A45-8AA6-80D7ACF2AF2F}" srcOrd="3" destOrd="0" parTransId="{AFBB3ABD-122C-4528-B209-1B13525A3293}" sibTransId="{E67E73A5-A313-479F-9446-90BEA3B10B03}"/>
    <dgm:cxn modelId="{A6AE296C-F428-43D3-9426-2C8BFEB88F66}" srcId="{42D0B105-7B83-4ADC-AA1B-B4ED099EF98C}" destId="{DAC52FA0-1FEB-4C98-A50C-9E525C7818BB}" srcOrd="6" destOrd="0" parTransId="{380B508F-D0D5-4579-8B83-E3F88C265E34}" sibTransId="{DED17FAF-1BDF-4075-A359-6200860778D6}"/>
    <dgm:cxn modelId="{FE37E402-C262-EF4E-92F7-9467429DED90}" type="presOf" srcId="{42D0B105-7B83-4ADC-AA1B-B4ED099EF98C}" destId="{711A3CB6-412D-4AF1-AA74-9E3AF0D2D4DC}" srcOrd="0" destOrd="0" presId="urn:microsoft.com/office/officeart/2005/8/layout/vList5"/>
    <dgm:cxn modelId="{F6BE3320-EF94-4362-B7FC-577F000ED686}" srcId="{60C22C56-9A2A-42AA-B254-C99BAAF04C6D}" destId="{D7FD9B9E-7471-4310-96D4-A9C1296FA463}" srcOrd="0" destOrd="0" parTransId="{5AB68ACC-F744-484D-A60D-149E735570AA}" sibTransId="{A5C5FC0C-DFE0-4290-8EFD-579F3CC0A1A9}"/>
    <dgm:cxn modelId="{42EBD515-30DE-46B3-81FB-A79A4D7DACF9}" srcId="{1D2EC97D-6C5C-4A45-8AA6-80D7ACF2AF2F}" destId="{D312C114-E41C-4AB8-8885-D187EFB07E6B}" srcOrd="0" destOrd="0" parTransId="{83B7C9BC-82BE-466D-8A57-9F4BC47AEAE0}" sibTransId="{21D52A15-0882-44F9-9D53-066B904A87F4}"/>
    <dgm:cxn modelId="{522415F1-E7BD-744C-8759-CD4C5B90FEFF}" type="presParOf" srcId="{711A3CB6-412D-4AF1-AA74-9E3AF0D2D4DC}" destId="{2C3B522B-5CA3-4187-AEEE-8FCB2BB03DFF}" srcOrd="0" destOrd="0" presId="urn:microsoft.com/office/officeart/2005/8/layout/vList5"/>
    <dgm:cxn modelId="{7D4BA5E4-0FDC-F240-BD6D-E7B2A3C7E601}" type="presParOf" srcId="{2C3B522B-5CA3-4187-AEEE-8FCB2BB03DFF}" destId="{4A49D357-801E-4603-A4F2-D0DBC8AF7AB7}" srcOrd="0" destOrd="0" presId="urn:microsoft.com/office/officeart/2005/8/layout/vList5"/>
    <dgm:cxn modelId="{86852FAB-4BB9-5845-91B4-71AC24B0A0CC}" type="presParOf" srcId="{2C3B522B-5CA3-4187-AEEE-8FCB2BB03DFF}" destId="{909FE0A9-1374-41E1-881F-EC4700699DE5}" srcOrd="1" destOrd="0" presId="urn:microsoft.com/office/officeart/2005/8/layout/vList5"/>
    <dgm:cxn modelId="{AE376745-BBEF-4040-B474-5CAE8F8EA42D}" type="presParOf" srcId="{711A3CB6-412D-4AF1-AA74-9E3AF0D2D4DC}" destId="{663F1EAA-9B38-4BE9-9AFF-0C5125978FBE}" srcOrd="1" destOrd="0" presId="urn:microsoft.com/office/officeart/2005/8/layout/vList5"/>
    <dgm:cxn modelId="{CF9F765B-B07E-874F-B240-1B7B5FD57631}" type="presParOf" srcId="{711A3CB6-412D-4AF1-AA74-9E3AF0D2D4DC}" destId="{63214C69-1E0C-4160-B295-C9CE3630CF09}" srcOrd="2" destOrd="0" presId="urn:microsoft.com/office/officeart/2005/8/layout/vList5"/>
    <dgm:cxn modelId="{54DA2745-141A-9E42-9AD5-6D4EBE360976}" type="presParOf" srcId="{63214C69-1E0C-4160-B295-C9CE3630CF09}" destId="{E0A85505-F635-46A5-9BDE-89A01533E1EF}" srcOrd="0" destOrd="0" presId="urn:microsoft.com/office/officeart/2005/8/layout/vList5"/>
    <dgm:cxn modelId="{AAAFB222-5141-244E-9156-AAC157E174C8}" type="presParOf" srcId="{63214C69-1E0C-4160-B295-C9CE3630CF09}" destId="{46FB5EAD-13AD-4798-8BF5-A13C7F7A4449}" srcOrd="1" destOrd="0" presId="urn:microsoft.com/office/officeart/2005/8/layout/vList5"/>
    <dgm:cxn modelId="{F523ABCD-5570-4E4E-9D4C-5DC9EA9222D3}" type="presParOf" srcId="{711A3CB6-412D-4AF1-AA74-9E3AF0D2D4DC}" destId="{0AD6E6DF-7209-426A-9A4A-EF777B5CDA08}" srcOrd="3" destOrd="0" presId="urn:microsoft.com/office/officeart/2005/8/layout/vList5"/>
    <dgm:cxn modelId="{B826F5EB-18A2-2747-B4B5-3ECC8E1FBF5E}" type="presParOf" srcId="{711A3CB6-412D-4AF1-AA74-9E3AF0D2D4DC}" destId="{5372C34C-E7F8-4FE1-9847-8B95DAECC280}" srcOrd="4" destOrd="0" presId="urn:microsoft.com/office/officeart/2005/8/layout/vList5"/>
    <dgm:cxn modelId="{4F16D52B-2C97-5D48-84C1-EDEFE7E080A6}" type="presParOf" srcId="{5372C34C-E7F8-4FE1-9847-8B95DAECC280}" destId="{22A41C85-96AC-4192-8D24-D2C462D2528B}" srcOrd="0" destOrd="0" presId="urn:microsoft.com/office/officeart/2005/8/layout/vList5"/>
    <dgm:cxn modelId="{9F5A5A60-8792-214C-8538-6CE0581B2E34}" type="presParOf" srcId="{5372C34C-E7F8-4FE1-9847-8B95DAECC280}" destId="{73BA3593-CB85-40BA-8DBA-C74CCB272881}" srcOrd="1" destOrd="0" presId="urn:microsoft.com/office/officeart/2005/8/layout/vList5"/>
    <dgm:cxn modelId="{AA505DF6-966D-DB4C-8328-6C60E3869723}" type="presParOf" srcId="{711A3CB6-412D-4AF1-AA74-9E3AF0D2D4DC}" destId="{26E0C544-A1F0-41E5-BAF6-605758E466ED}" srcOrd="5" destOrd="0" presId="urn:microsoft.com/office/officeart/2005/8/layout/vList5"/>
    <dgm:cxn modelId="{A680D19E-55BE-8545-955D-C0D3E92701A5}" type="presParOf" srcId="{711A3CB6-412D-4AF1-AA74-9E3AF0D2D4DC}" destId="{CAAEB3FB-0B4A-4B08-A083-D6600BD59279}" srcOrd="6" destOrd="0" presId="urn:microsoft.com/office/officeart/2005/8/layout/vList5"/>
    <dgm:cxn modelId="{9C6A6E86-DAE3-0947-AD6B-1A768DCB2706}" type="presParOf" srcId="{CAAEB3FB-0B4A-4B08-A083-D6600BD59279}" destId="{FD447B6C-820B-4789-BD03-5EB7A4E1626F}" srcOrd="0" destOrd="0" presId="urn:microsoft.com/office/officeart/2005/8/layout/vList5"/>
    <dgm:cxn modelId="{74D8E860-D29A-C648-A521-25F89212D0B8}" type="presParOf" srcId="{CAAEB3FB-0B4A-4B08-A083-D6600BD59279}" destId="{3C06E731-8104-49A9-92FA-4AAEB3080E22}" srcOrd="1" destOrd="0" presId="urn:microsoft.com/office/officeart/2005/8/layout/vList5"/>
    <dgm:cxn modelId="{063421DE-499C-9748-8A90-0E30DBECFF48}" type="presParOf" srcId="{711A3CB6-412D-4AF1-AA74-9E3AF0D2D4DC}" destId="{055ACE71-ADFC-472D-984D-1B8BB5DCF9B7}" srcOrd="7" destOrd="0" presId="urn:microsoft.com/office/officeart/2005/8/layout/vList5"/>
    <dgm:cxn modelId="{CC67BF5A-46B9-234A-8276-A1C815F502E5}" type="presParOf" srcId="{711A3CB6-412D-4AF1-AA74-9E3AF0D2D4DC}" destId="{C6BF2BB4-EC61-4075-9CC2-4237A7BCC7D8}" srcOrd="8" destOrd="0" presId="urn:microsoft.com/office/officeart/2005/8/layout/vList5"/>
    <dgm:cxn modelId="{DA997996-A825-0943-8BB0-2B34AFF70ECD}" type="presParOf" srcId="{C6BF2BB4-EC61-4075-9CC2-4237A7BCC7D8}" destId="{D16C76B3-B369-4A1E-A64F-3311D80662E1}" srcOrd="0" destOrd="0" presId="urn:microsoft.com/office/officeart/2005/8/layout/vList5"/>
    <dgm:cxn modelId="{B4BBEC50-3B55-8941-AB52-B7B9080A9BC4}" type="presParOf" srcId="{C6BF2BB4-EC61-4075-9CC2-4237A7BCC7D8}" destId="{F660A4A4-CC96-475A-BC73-C58689F81878}" srcOrd="1" destOrd="0" presId="urn:microsoft.com/office/officeart/2005/8/layout/vList5"/>
    <dgm:cxn modelId="{4F643849-4612-F148-A245-CD661889E75F}" type="presParOf" srcId="{711A3CB6-412D-4AF1-AA74-9E3AF0D2D4DC}" destId="{35C3221F-5AA2-40DA-80E7-04EF35ED009A}" srcOrd="9" destOrd="0" presId="urn:microsoft.com/office/officeart/2005/8/layout/vList5"/>
    <dgm:cxn modelId="{CA0FA6F3-A2CE-DA46-8EFB-DD67AF85C828}" type="presParOf" srcId="{711A3CB6-412D-4AF1-AA74-9E3AF0D2D4DC}" destId="{BF5EAF2A-7D3D-4604-9934-7BB10BF6F80F}" srcOrd="10" destOrd="0" presId="urn:microsoft.com/office/officeart/2005/8/layout/vList5"/>
    <dgm:cxn modelId="{151679BD-66BA-4B43-A598-01CC461E3B39}" type="presParOf" srcId="{BF5EAF2A-7D3D-4604-9934-7BB10BF6F80F}" destId="{7968E5E8-BFC9-4CA3-98AD-FEF3B13D1BEC}" srcOrd="0" destOrd="0" presId="urn:microsoft.com/office/officeart/2005/8/layout/vList5"/>
    <dgm:cxn modelId="{6D25DBFF-D8CF-F443-8DDE-AAC8C472CF3B}" type="presParOf" srcId="{BF5EAF2A-7D3D-4604-9934-7BB10BF6F80F}" destId="{5EAA0EF8-FB83-43F9-A1DD-046FED644DB1}" srcOrd="1" destOrd="0" presId="urn:microsoft.com/office/officeart/2005/8/layout/vList5"/>
    <dgm:cxn modelId="{5F8536F4-F6B0-654C-AC00-5B5DFC05A717}" type="presParOf" srcId="{711A3CB6-412D-4AF1-AA74-9E3AF0D2D4DC}" destId="{9BB067BE-BE74-4FDD-B4A5-232E6B400163}" srcOrd="11" destOrd="0" presId="urn:microsoft.com/office/officeart/2005/8/layout/vList5"/>
    <dgm:cxn modelId="{D632ABC8-1DFE-4C4D-A4EB-BEF6ADFA2175}" type="presParOf" srcId="{711A3CB6-412D-4AF1-AA74-9E3AF0D2D4DC}" destId="{F02EB20C-D897-4DE7-829E-BE54ACCDCAC5}" srcOrd="12" destOrd="0" presId="urn:microsoft.com/office/officeart/2005/8/layout/vList5"/>
    <dgm:cxn modelId="{B997A37A-F882-D54E-B7C6-09309342F14C}" type="presParOf" srcId="{F02EB20C-D897-4DE7-829E-BE54ACCDCAC5}" destId="{5D312E3F-0B85-4FBD-85DF-78B10EE1B14E}" srcOrd="0" destOrd="0" presId="urn:microsoft.com/office/officeart/2005/8/layout/vList5"/>
    <dgm:cxn modelId="{F00E3110-9DB1-794D-ADE8-1A87416CC8DD}" type="presParOf" srcId="{F02EB20C-D897-4DE7-829E-BE54ACCDCAC5}" destId="{1F2EA04F-FF31-46E2-A265-96776A1FED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A4AB37-6A34-4198-A1F3-C98175EE78D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660A5EE-AB2C-4B8A-99AB-59AF6B4AEA1E}">
      <dgm:prSet phldrT="[Text]" custT="1"/>
      <dgm:spPr>
        <a:solidFill>
          <a:srgbClr val="2769C3"/>
        </a:solidFill>
      </dgm:spPr>
      <dgm:t>
        <a:bodyPr/>
        <a:lstStyle/>
        <a:p>
          <a:pPr algn="l"/>
          <a:r>
            <a:rPr lang="cs-CZ" sz="18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Open </a:t>
          </a:r>
          <a:r>
            <a:rPr lang="cs-CZ" sz="18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Service</a:t>
          </a:r>
          <a:r>
            <a:rPr lang="cs-CZ" sz="18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– volně dostupná služba, která bude kompatibilní s americkým GPS</a:t>
          </a:r>
          <a:endParaRPr lang="cs-CZ" sz="18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6C6B1A1-D890-423A-A789-95CE6949517C}" type="parTrans" cxnId="{C8D4D3F6-6328-491C-B5A1-78E927C57728}">
      <dgm:prSet/>
      <dgm:spPr/>
      <dgm:t>
        <a:bodyPr/>
        <a:lstStyle/>
        <a:p>
          <a:pPr algn="l"/>
          <a:endParaRPr lang="cs-CZ"/>
        </a:p>
      </dgm:t>
    </dgm:pt>
    <dgm:pt modelId="{C8547D59-E7B4-4C50-B31D-FF56A5192F49}" type="sibTrans" cxnId="{C8D4D3F6-6328-491C-B5A1-78E927C57728}">
      <dgm:prSet/>
      <dgm:spPr/>
      <dgm:t>
        <a:bodyPr/>
        <a:lstStyle/>
        <a:p>
          <a:pPr algn="l"/>
          <a:endParaRPr lang="cs-CZ"/>
        </a:p>
      </dgm:t>
    </dgm:pt>
    <dgm:pt modelId="{4D473EA2-208B-4DBB-9D16-CFB5EA396B7E}">
      <dgm:prSet phldrT="[Text]" custT="1"/>
      <dgm:spPr>
        <a:solidFill>
          <a:srgbClr val="2769C3"/>
        </a:solidFill>
      </dgm:spPr>
      <dgm:t>
        <a:bodyPr/>
        <a:lstStyle/>
        <a:p>
          <a:pPr algn="l"/>
          <a:r>
            <a:rPr lang="cs-CZ" sz="1800" b="1" dirty="0" err="1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Commercial</a:t>
          </a:r>
          <a:r>
            <a:rPr lang="cs-CZ" sz="1800" b="1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b="1" dirty="0" err="1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Service</a:t>
          </a:r>
          <a:r>
            <a:rPr lang="cs-CZ" sz="1800" b="1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– obchodní  služba umožňující vývoj aplikací pro profesionální účely</a:t>
          </a:r>
          <a:endParaRPr lang="cs-CZ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7E45657-22D6-4625-A5B3-6ADCBECC9E45}" type="parTrans" cxnId="{198114E4-A5C2-4B8B-AEEB-4B29A34E72F7}">
      <dgm:prSet/>
      <dgm:spPr/>
      <dgm:t>
        <a:bodyPr/>
        <a:lstStyle/>
        <a:p>
          <a:pPr algn="l"/>
          <a:endParaRPr lang="cs-CZ"/>
        </a:p>
      </dgm:t>
    </dgm:pt>
    <dgm:pt modelId="{944A5395-0E43-4A0A-9BAE-EE06E59F83EF}" type="sibTrans" cxnId="{198114E4-A5C2-4B8B-AEEB-4B29A34E72F7}">
      <dgm:prSet/>
      <dgm:spPr/>
      <dgm:t>
        <a:bodyPr/>
        <a:lstStyle/>
        <a:p>
          <a:pPr algn="l"/>
          <a:endParaRPr lang="cs-CZ"/>
        </a:p>
      </dgm:t>
    </dgm:pt>
    <dgm:pt modelId="{B1750093-EEE3-47A7-889F-5A5ED58D1727}">
      <dgm:prSet phldrT="[Text]" custT="1"/>
      <dgm:spPr>
        <a:solidFill>
          <a:srgbClr val="2769C3"/>
        </a:solidFill>
      </dgm:spPr>
      <dgm:t>
        <a:bodyPr/>
        <a:lstStyle/>
        <a:p>
          <a:pPr algn="l"/>
          <a:r>
            <a:rPr lang="cs-CZ" sz="1800" b="1" dirty="0" err="1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Safety</a:t>
          </a:r>
          <a:r>
            <a:rPr lang="cs-CZ" sz="1800" b="1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b="1" dirty="0" err="1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of</a:t>
          </a:r>
          <a:r>
            <a:rPr lang="cs-CZ" sz="1800" b="1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b="1" dirty="0" err="1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Life</a:t>
          </a:r>
          <a:r>
            <a:rPr lang="cs-CZ" sz="1800" b="1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b="1" dirty="0" err="1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Service</a:t>
          </a:r>
          <a:r>
            <a:rPr lang="cs-CZ" sz="1800" b="1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– služba zajištění bezpečnosti života</a:t>
          </a:r>
          <a:endParaRPr lang="cs-CZ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1ADCC75-66E3-4FE4-BAFE-16964F399CA9}" type="parTrans" cxnId="{391B3B61-49A3-411C-BFC1-4AE6DCCAC1A6}">
      <dgm:prSet/>
      <dgm:spPr/>
      <dgm:t>
        <a:bodyPr/>
        <a:lstStyle/>
        <a:p>
          <a:pPr algn="l"/>
          <a:endParaRPr lang="cs-CZ"/>
        </a:p>
      </dgm:t>
    </dgm:pt>
    <dgm:pt modelId="{C7BE0504-CCEB-4BA8-8C0A-9D9A0FF90BCD}" type="sibTrans" cxnId="{391B3B61-49A3-411C-BFC1-4AE6DCCAC1A6}">
      <dgm:prSet/>
      <dgm:spPr/>
      <dgm:t>
        <a:bodyPr/>
        <a:lstStyle/>
        <a:p>
          <a:pPr algn="l"/>
          <a:endParaRPr lang="cs-CZ"/>
        </a:p>
      </dgm:t>
    </dgm:pt>
    <dgm:pt modelId="{0520DC4B-0DA8-4B64-9997-1008C6B85FBE}">
      <dgm:prSet phldrT="[Text]" custT="1"/>
      <dgm:spPr>
        <a:solidFill>
          <a:srgbClr val="2769C3"/>
        </a:solidFill>
      </dgm:spPr>
      <dgm:t>
        <a:bodyPr/>
        <a:lstStyle/>
        <a:p>
          <a:pPr algn="l"/>
          <a:r>
            <a:rPr lang="cs-CZ" sz="1800" b="1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Public </a:t>
          </a:r>
          <a:r>
            <a:rPr lang="cs-CZ" sz="1800" b="1" dirty="0" err="1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regulated</a:t>
          </a:r>
          <a:r>
            <a:rPr lang="cs-CZ" sz="1800" b="1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b="1" dirty="0" err="1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Service</a:t>
          </a:r>
          <a:r>
            <a:rPr lang="cs-CZ" sz="1800" b="1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– šifrovaní služba pro armádu a bezpečnostní složky</a:t>
          </a:r>
          <a:endParaRPr lang="cs-CZ" sz="18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BB0A24C-7676-4C07-8763-73FB4455EECD}" type="parTrans" cxnId="{88A7D2F3-F324-402B-9D04-2EF8465866EB}">
      <dgm:prSet/>
      <dgm:spPr/>
      <dgm:t>
        <a:bodyPr/>
        <a:lstStyle/>
        <a:p>
          <a:pPr algn="l"/>
          <a:endParaRPr lang="cs-CZ"/>
        </a:p>
      </dgm:t>
    </dgm:pt>
    <dgm:pt modelId="{F8509E85-478F-46D7-BB68-912D4019E1ED}" type="sibTrans" cxnId="{88A7D2F3-F324-402B-9D04-2EF8465866EB}">
      <dgm:prSet/>
      <dgm:spPr/>
      <dgm:t>
        <a:bodyPr/>
        <a:lstStyle/>
        <a:p>
          <a:pPr algn="l"/>
          <a:endParaRPr lang="cs-CZ"/>
        </a:p>
      </dgm:t>
    </dgm:pt>
    <dgm:pt modelId="{C8647ACE-5112-44D4-A15B-4333CEEC8F44}">
      <dgm:prSet custT="1"/>
      <dgm:spPr>
        <a:solidFill>
          <a:srgbClr val="2769C3"/>
        </a:solidFill>
      </dgm:spPr>
      <dgm:t>
        <a:bodyPr/>
        <a:lstStyle/>
        <a:p>
          <a:pPr algn="l"/>
          <a:r>
            <a:rPr lang="cs-CZ" sz="1800" b="1" dirty="0" err="1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Search</a:t>
          </a:r>
          <a:r>
            <a:rPr lang="cs-CZ" sz="1800" b="1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b="1" dirty="0" err="1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and</a:t>
          </a:r>
          <a:r>
            <a:rPr lang="cs-CZ" sz="1800" b="1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b="1" dirty="0" err="1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Rescue</a:t>
          </a:r>
          <a:r>
            <a:rPr lang="cs-CZ" sz="1800" b="1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– služba nouzové lokalizace s možností oboustranné komunikace</a:t>
          </a:r>
        </a:p>
      </dgm:t>
    </dgm:pt>
    <dgm:pt modelId="{3D61ED58-7261-4D1A-89AC-951B8C842B3F}" type="parTrans" cxnId="{D364EFB2-93B7-480D-87F3-61A39BCF112B}">
      <dgm:prSet/>
      <dgm:spPr/>
      <dgm:t>
        <a:bodyPr/>
        <a:lstStyle/>
        <a:p>
          <a:pPr algn="l"/>
          <a:endParaRPr lang="cs-CZ"/>
        </a:p>
      </dgm:t>
    </dgm:pt>
    <dgm:pt modelId="{FB2C5A4F-A78C-47C8-AD2B-DF1640FDF6C7}" type="sibTrans" cxnId="{D364EFB2-93B7-480D-87F3-61A39BCF112B}">
      <dgm:prSet/>
      <dgm:spPr/>
      <dgm:t>
        <a:bodyPr/>
        <a:lstStyle/>
        <a:p>
          <a:pPr algn="l"/>
          <a:endParaRPr lang="cs-CZ"/>
        </a:p>
      </dgm:t>
    </dgm:pt>
    <dgm:pt modelId="{270C3E66-372B-4EA2-B5A8-BD798465E516}" type="pres">
      <dgm:prSet presAssocID="{53A4AB37-6A34-4198-A1F3-C98175EE78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DE1551D-EE97-4874-9D6E-1F1AFD6E8ECF}" type="pres">
      <dgm:prSet presAssocID="{6660A5EE-AB2C-4B8A-99AB-59AF6B4AEA1E}" presName="comp" presStyleCnt="0"/>
      <dgm:spPr/>
    </dgm:pt>
    <dgm:pt modelId="{F61731B6-8139-4D7C-A822-ECFD805D4883}" type="pres">
      <dgm:prSet presAssocID="{6660A5EE-AB2C-4B8A-99AB-59AF6B4AEA1E}" presName="box" presStyleLbl="node1" presStyleIdx="0" presStyleCnt="5"/>
      <dgm:spPr/>
      <dgm:t>
        <a:bodyPr/>
        <a:lstStyle/>
        <a:p>
          <a:endParaRPr lang="cs-CZ"/>
        </a:p>
      </dgm:t>
    </dgm:pt>
    <dgm:pt modelId="{B5CF52E4-118D-4CC1-A74E-C30FB0877F90}" type="pres">
      <dgm:prSet presAssocID="{6660A5EE-AB2C-4B8A-99AB-59AF6B4AEA1E}" presName="img" presStyleLbl="fgImgPlace1" presStyleIdx="0" presStyleCnt="5" custScaleX="7849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AB5B227-3315-42C6-BFD8-668F1C5816B1}" type="pres">
      <dgm:prSet presAssocID="{6660A5EE-AB2C-4B8A-99AB-59AF6B4AEA1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147C34-BB36-4C11-AD0D-DC880F984C23}" type="pres">
      <dgm:prSet presAssocID="{C8547D59-E7B4-4C50-B31D-FF56A5192F49}" presName="spacer" presStyleCnt="0"/>
      <dgm:spPr/>
    </dgm:pt>
    <dgm:pt modelId="{A90BCC96-F880-4C3C-9A8C-6A6FE01FD9EF}" type="pres">
      <dgm:prSet presAssocID="{4D473EA2-208B-4DBB-9D16-CFB5EA396B7E}" presName="comp" presStyleCnt="0"/>
      <dgm:spPr/>
    </dgm:pt>
    <dgm:pt modelId="{30724637-38D1-438B-9494-34F7BFB01F93}" type="pres">
      <dgm:prSet presAssocID="{4D473EA2-208B-4DBB-9D16-CFB5EA396B7E}" presName="box" presStyleLbl="node1" presStyleIdx="1" presStyleCnt="5"/>
      <dgm:spPr/>
      <dgm:t>
        <a:bodyPr/>
        <a:lstStyle/>
        <a:p>
          <a:endParaRPr lang="cs-CZ"/>
        </a:p>
      </dgm:t>
    </dgm:pt>
    <dgm:pt modelId="{A702C2D7-A1E1-4109-95BD-950DE924BCD5}" type="pres">
      <dgm:prSet presAssocID="{4D473EA2-208B-4DBB-9D16-CFB5EA396B7E}" presName="img" presStyleLbl="fgImgPlace1" presStyleIdx="1" presStyleCnt="5" custScaleX="7849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B96904D-4B15-4DF9-A658-3328F462D772}" type="pres">
      <dgm:prSet presAssocID="{4D473EA2-208B-4DBB-9D16-CFB5EA396B7E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D884D0-9F86-4CB5-ABC1-120A0DBE7EC5}" type="pres">
      <dgm:prSet presAssocID="{944A5395-0E43-4A0A-9BAE-EE06E59F83EF}" presName="spacer" presStyleCnt="0"/>
      <dgm:spPr/>
    </dgm:pt>
    <dgm:pt modelId="{3BED91D0-8EB6-4E58-A25E-974BB9931329}" type="pres">
      <dgm:prSet presAssocID="{B1750093-EEE3-47A7-889F-5A5ED58D1727}" presName="comp" presStyleCnt="0"/>
      <dgm:spPr/>
    </dgm:pt>
    <dgm:pt modelId="{0CB28D53-801F-4993-8516-F5E750609B29}" type="pres">
      <dgm:prSet presAssocID="{B1750093-EEE3-47A7-889F-5A5ED58D1727}" presName="box" presStyleLbl="node1" presStyleIdx="2" presStyleCnt="5"/>
      <dgm:spPr/>
      <dgm:t>
        <a:bodyPr/>
        <a:lstStyle/>
        <a:p>
          <a:endParaRPr lang="cs-CZ"/>
        </a:p>
      </dgm:t>
    </dgm:pt>
    <dgm:pt modelId="{B575CC37-CC45-4AFC-8897-017E7864F397}" type="pres">
      <dgm:prSet presAssocID="{B1750093-EEE3-47A7-889F-5A5ED58D1727}" presName="img" presStyleLbl="fgImgPlace1" presStyleIdx="2" presStyleCnt="5" custScaleX="7849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54FDB1D-D2C5-42B2-897F-5ADC9494D033}" type="pres">
      <dgm:prSet presAssocID="{B1750093-EEE3-47A7-889F-5A5ED58D1727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61A892-8672-4B88-9D51-49BCD9981133}" type="pres">
      <dgm:prSet presAssocID="{C7BE0504-CCEB-4BA8-8C0A-9D9A0FF90BCD}" presName="spacer" presStyleCnt="0"/>
      <dgm:spPr/>
    </dgm:pt>
    <dgm:pt modelId="{35267823-65BA-4C5E-AF9A-C8810A5C9184}" type="pres">
      <dgm:prSet presAssocID="{C8647ACE-5112-44D4-A15B-4333CEEC8F44}" presName="comp" presStyleCnt="0"/>
      <dgm:spPr/>
    </dgm:pt>
    <dgm:pt modelId="{C6DAA4D0-7F35-452C-AA80-D4A32080F75F}" type="pres">
      <dgm:prSet presAssocID="{C8647ACE-5112-44D4-A15B-4333CEEC8F44}" presName="box" presStyleLbl="node1" presStyleIdx="3" presStyleCnt="5"/>
      <dgm:spPr/>
      <dgm:t>
        <a:bodyPr/>
        <a:lstStyle/>
        <a:p>
          <a:endParaRPr lang="cs-CZ"/>
        </a:p>
      </dgm:t>
    </dgm:pt>
    <dgm:pt modelId="{7DA7EBCD-EAFF-4358-BBBE-BA4CEB08F3DA}" type="pres">
      <dgm:prSet presAssocID="{C8647ACE-5112-44D4-A15B-4333CEEC8F44}" presName="img" presStyleLbl="fgImgPlace1" presStyleIdx="3" presStyleCnt="5" custScaleX="7849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1CB520B-D035-44FF-93DF-4F67D0DBC143}" type="pres">
      <dgm:prSet presAssocID="{C8647ACE-5112-44D4-A15B-4333CEEC8F44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059AE6-58FA-4B8D-AA30-D504DCD39548}" type="pres">
      <dgm:prSet presAssocID="{FB2C5A4F-A78C-47C8-AD2B-DF1640FDF6C7}" presName="spacer" presStyleCnt="0"/>
      <dgm:spPr/>
    </dgm:pt>
    <dgm:pt modelId="{9839C2D2-FF50-40A9-9796-B0A08101EC47}" type="pres">
      <dgm:prSet presAssocID="{0520DC4B-0DA8-4B64-9997-1008C6B85FBE}" presName="comp" presStyleCnt="0"/>
      <dgm:spPr/>
    </dgm:pt>
    <dgm:pt modelId="{7ABA5B1D-0703-43B5-887E-B054251BE66D}" type="pres">
      <dgm:prSet presAssocID="{0520DC4B-0DA8-4B64-9997-1008C6B85FBE}" presName="box" presStyleLbl="node1" presStyleIdx="4" presStyleCnt="5"/>
      <dgm:spPr/>
      <dgm:t>
        <a:bodyPr/>
        <a:lstStyle/>
        <a:p>
          <a:endParaRPr lang="cs-CZ"/>
        </a:p>
      </dgm:t>
    </dgm:pt>
    <dgm:pt modelId="{22714E21-118F-4C69-A4BB-63FE5938E11D}" type="pres">
      <dgm:prSet presAssocID="{0520DC4B-0DA8-4B64-9997-1008C6B85FBE}" presName="img" presStyleLbl="fgImgPlace1" presStyleIdx="4" presStyleCnt="5" custScaleX="7849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C50FE6F-4400-4590-A2BE-92DA10D4DBF6}" type="pres">
      <dgm:prSet presAssocID="{0520DC4B-0DA8-4B64-9997-1008C6B85FB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0B8106B-4527-BD40-A176-5FE5877F5BBE}" type="presOf" srcId="{B1750093-EEE3-47A7-889F-5A5ED58D1727}" destId="{0CB28D53-801F-4993-8516-F5E750609B29}" srcOrd="0" destOrd="0" presId="urn:microsoft.com/office/officeart/2005/8/layout/vList4#1"/>
    <dgm:cxn modelId="{DEAFACD1-FCA7-A74F-9DC6-1305AF46BBC5}" type="presOf" srcId="{53A4AB37-6A34-4198-A1F3-C98175EE78DC}" destId="{270C3E66-372B-4EA2-B5A8-BD798465E516}" srcOrd="0" destOrd="0" presId="urn:microsoft.com/office/officeart/2005/8/layout/vList4#1"/>
    <dgm:cxn modelId="{19C805C3-5F56-DA4B-8B93-B524C854A1E1}" type="presOf" srcId="{4D473EA2-208B-4DBB-9D16-CFB5EA396B7E}" destId="{30724637-38D1-438B-9494-34F7BFB01F93}" srcOrd="0" destOrd="0" presId="urn:microsoft.com/office/officeart/2005/8/layout/vList4#1"/>
    <dgm:cxn modelId="{88A7D2F3-F324-402B-9D04-2EF8465866EB}" srcId="{53A4AB37-6A34-4198-A1F3-C98175EE78DC}" destId="{0520DC4B-0DA8-4B64-9997-1008C6B85FBE}" srcOrd="4" destOrd="0" parTransId="{2BB0A24C-7676-4C07-8763-73FB4455EECD}" sibTransId="{F8509E85-478F-46D7-BB68-912D4019E1ED}"/>
    <dgm:cxn modelId="{C8D4D3F6-6328-491C-B5A1-78E927C57728}" srcId="{53A4AB37-6A34-4198-A1F3-C98175EE78DC}" destId="{6660A5EE-AB2C-4B8A-99AB-59AF6B4AEA1E}" srcOrd="0" destOrd="0" parTransId="{26C6B1A1-D890-423A-A789-95CE6949517C}" sibTransId="{C8547D59-E7B4-4C50-B31D-FF56A5192F49}"/>
    <dgm:cxn modelId="{06192987-BFAD-0E4A-BF2E-49C2B352D52F}" type="presOf" srcId="{6660A5EE-AB2C-4B8A-99AB-59AF6B4AEA1E}" destId="{0AB5B227-3315-42C6-BFD8-668F1C5816B1}" srcOrd="1" destOrd="0" presId="urn:microsoft.com/office/officeart/2005/8/layout/vList4#1"/>
    <dgm:cxn modelId="{889F93F4-A3A2-EB43-9609-9726D1EBDC47}" type="presOf" srcId="{0520DC4B-0DA8-4B64-9997-1008C6B85FBE}" destId="{7ABA5B1D-0703-43B5-887E-B054251BE66D}" srcOrd="0" destOrd="0" presId="urn:microsoft.com/office/officeart/2005/8/layout/vList4#1"/>
    <dgm:cxn modelId="{E1F997C4-D2EC-D341-B3AE-80FDE43D61A4}" type="presOf" srcId="{B1750093-EEE3-47A7-889F-5A5ED58D1727}" destId="{654FDB1D-D2C5-42B2-897F-5ADC9494D033}" srcOrd="1" destOrd="0" presId="urn:microsoft.com/office/officeart/2005/8/layout/vList4#1"/>
    <dgm:cxn modelId="{A4A98038-FB9B-E84F-909D-D598E412016C}" type="presOf" srcId="{0520DC4B-0DA8-4B64-9997-1008C6B85FBE}" destId="{1C50FE6F-4400-4590-A2BE-92DA10D4DBF6}" srcOrd="1" destOrd="0" presId="urn:microsoft.com/office/officeart/2005/8/layout/vList4#1"/>
    <dgm:cxn modelId="{3F5EC1C8-42FB-B94B-8AAB-E41AF7F6B005}" type="presOf" srcId="{6660A5EE-AB2C-4B8A-99AB-59AF6B4AEA1E}" destId="{F61731B6-8139-4D7C-A822-ECFD805D4883}" srcOrd="0" destOrd="0" presId="urn:microsoft.com/office/officeart/2005/8/layout/vList4#1"/>
    <dgm:cxn modelId="{198114E4-A5C2-4B8B-AEEB-4B29A34E72F7}" srcId="{53A4AB37-6A34-4198-A1F3-C98175EE78DC}" destId="{4D473EA2-208B-4DBB-9D16-CFB5EA396B7E}" srcOrd="1" destOrd="0" parTransId="{E7E45657-22D6-4625-A5B3-6ADCBECC9E45}" sibTransId="{944A5395-0E43-4A0A-9BAE-EE06E59F83EF}"/>
    <dgm:cxn modelId="{01E9E95F-7E1C-9C49-8C78-621E2881B083}" type="presOf" srcId="{C8647ACE-5112-44D4-A15B-4333CEEC8F44}" destId="{B1CB520B-D035-44FF-93DF-4F67D0DBC143}" srcOrd="1" destOrd="0" presId="urn:microsoft.com/office/officeart/2005/8/layout/vList4#1"/>
    <dgm:cxn modelId="{576B07FF-6A86-484D-A274-C6433806764C}" type="presOf" srcId="{4D473EA2-208B-4DBB-9D16-CFB5EA396B7E}" destId="{FB96904D-4B15-4DF9-A658-3328F462D772}" srcOrd="1" destOrd="0" presId="urn:microsoft.com/office/officeart/2005/8/layout/vList4#1"/>
    <dgm:cxn modelId="{391B3B61-49A3-411C-BFC1-4AE6DCCAC1A6}" srcId="{53A4AB37-6A34-4198-A1F3-C98175EE78DC}" destId="{B1750093-EEE3-47A7-889F-5A5ED58D1727}" srcOrd="2" destOrd="0" parTransId="{21ADCC75-66E3-4FE4-BAFE-16964F399CA9}" sibTransId="{C7BE0504-CCEB-4BA8-8C0A-9D9A0FF90BCD}"/>
    <dgm:cxn modelId="{38CB1BD9-01B5-614F-B5F4-62EE96CCD9A0}" type="presOf" srcId="{C8647ACE-5112-44D4-A15B-4333CEEC8F44}" destId="{C6DAA4D0-7F35-452C-AA80-D4A32080F75F}" srcOrd="0" destOrd="0" presId="urn:microsoft.com/office/officeart/2005/8/layout/vList4#1"/>
    <dgm:cxn modelId="{D364EFB2-93B7-480D-87F3-61A39BCF112B}" srcId="{53A4AB37-6A34-4198-A1F3-C98175EE78DC}" destId="{C8647ACE-5112-44D4-A15B-4333CEEC8F44}" srcOrd="3" destOrd="0" parTransId="{3D61ED58-7261-4D1A-89AC-951B8C842B3F}" sibTransId="{FB2C5A4F-A78C-47C8-AD2B-DF1640FDF6C7}"/>
    <dgm:cxn modelId="{E6DF75C3-EF73-7D4D-B47C-68ED10C2DAB7}" type="presParOf" srcId="{270C3E66-372B-4EA2-B5A8-BD798465E516}" destId="{EDE1551D-EE97-4874-9D6E-1F1AFD6E8ECF}" srcOrd="0" destOrd="0" presId="urn:microsoft.com/office/officeart/2005/8/layout/vList4#1"/>
    <dgm:cxn modelId="{F385E7EB-0A4E-7141-99B5-638C9DD08592}" type="presParOf" srcId="{EDE1551D-EE97-4874-9D6E-1F1AFD6E8ECF}" destId="{F61731B6-8139-4D7C-A822-ECFD805D4883}" srcOrd="0" destOrd="0" presId="urn:microsoft.com/office/officeart/2005/8/layout/vList4#1"/>
    <dgm:cxn modelId="{C6745A79-C5A8-834A-9E96-90D7B022DDEE}" type="presParOf" srcId="{EDE1551D-EE97-4874-9D6E-1F1AFD6E8ECF}" destId="{B5CF52E4-118D-4CC1-A74E-C30FB0877F90}" srcOrd="1" destOrd="0" presId="urn:microsoft.com/office/officeart/2005/8/layout/vList4#1"/>
    <dgm:cxn modelId="{7298FA1C-24CA-E44D-A969-251ACC591C0E}" type="presParOf" srcId="{EDE1551D-EE97-4874-9D6E-1F1AFD6E8ECF}" destId="{0AB5B227-3315-42C6-BFD8-668F1C5816B1}" srcOrd="2" destOrd="0" presId="urn:microsoft.com/office/officeart/2005/8/layout/vList4#1"/>
    <dgm:cxn modelId="{10098ED8-23CB-BF43-BDB6-BCEE883A15B0}" type="presParOf" srcId="{270C3E66-372B-4EA2-B5A8-BD798465E516}" destId="{86147C34-BB36-4C11-AD0D-DC880F984C23}" srcOrd="1" destOrd="0" presId="urn:microsoft.com/office/officeart/2005/8/layout/vList4#1"/>
    <dgm:cxn modelId="{8295570E-EBBD-0748-8F93-8008DA1F317E}" type="presParOf" srcId="{270C3E66-372B-4EA2-B5A8-BD798465E516}" destId="{A90BCC96-F880-4C3C-9A8C-6A6FE01FD9EF}" srcOrd="2" destOrd="0" presId="urn:microsoft.com/office/officeart/2005/8/layout/vList4#1"/>
    <dgm:cxn modelId="{26B0995B-91EA-AD48-8F49-06F257378469}" type="presParOf" srcId="{A90BCC96-F880-4C3C-9A8C-6A6FE01FD9EF}" destId="{30724637-38D1-438B-9494-34F7BFB01F93}" srcOrd="0" destOrd="0" presId="urn:microsoft.com/office/officeart/2005/8/layout/vList4#1"/>
    <dgm:cxn modelId="{45688FC6-49B3-9F45-9C63-19C4D1E50711}" type="presParOf" srcId="{A90BCC96-F880-4C3C-9A8C-6A6FE01FD9EF}" destId="{A702C2D7-A1E1-4109-95BD-950DE924BCD5}" srcOrd="1" destOrd="0" presId="urn:microsoft.com/office/officeart/2005/8/layout/vList4#1"/>
    <dgm:cxn modelId="{891E85BD-673D-0146-B225-09AB7CE220DC}" type="presParOf" srcId="{A90BCC96-F880-4C3C-9A8C-6A6FE01FD9EF}" destId="{FB96904D-4B15-4DF9-A658-3328F462D772}" srcOrd="2" destOrd="0" presId="urn:microsoft.com/office/officeart/2005/8/layout/vList4#1"/>
    <dgm:cxn modelId="{08C530CB-7D8D-8447-85DF-5A75123B0E1D}" type="presParOf" srcId="{270C3E66-372B-4EA2-B5A8-BD798465E516}" destId="{38D884D0-9F86-4CB5-ABC1-120A0DBE7EC5}" srcOrd="3" destOrd="0" presId="urn:microsoft.com/office/officeart/2005/8/layout/vList4#1"/>
    <dgm:cxn modelId="{2E0CC7FB-6E89-D642-B650-DE689F3C204B}" type="presParOf" srcId="{270C3E66-372B-4EA2-B5A8-BD798465E516}" destId="{3BED91D0-8EB6-4E58-A25E-974BB9931329}" srcOrd="4" destOrd="0" presId="urn:microsoft.com/office/officeart/2005/8/layout/vList4#1"/>
    <dgm:cxn modelId="{62C731EB-DC6C-EE46-A651-1BD7E534533C}" type="presParOf" srcId="{3BED91D0-8EB6-4E58-A25E-974BB9931329}" destId="{0CB28D53-801F-4993-8516-F5E750609B29}" srcOrd="0" destOrd="0" presId="urn:microsoft.com/office/officeart/2005/8/layout/vList4#1"/>
    <dgm:cxn modelId="{F0635350-7B91-8143-A79B-B95AF4F940DC}" type="presParOf" srcId="{3BED91D0-8EB6-4E58-A25E-974BB9931329}" destId="{B575CC37-CC45-4AFC-8897-017E7864F397}" srcOrd="1" destOrd="0" presId="urn:microsoft.com/office/officeart/2005/8/layout/vList4#1"/>
    <dgm:cxn modelId="{C1FB7443-13E0-C647-9C61-6841551AFE62}" type="presParOf" srcId="{3BED91D0-8EB6-4E58-A25E-974BB9931329}" destId="{654FDB1D-D2C5-42B2-897F-5ADC9494D033}" srcOrd="2" destOrd="0" presId="urn:microsoft.com/office/officeart/2005/8/layout/vList4#1"/>
    <dgm:cxn modelId="{E35BB8F4-BCB6-CF44-BEFF-320C0222758E}" type="presParOf" srcId="{270C3E66-372B-4EA2-B5A8-BD798465E516}" destId="{5E61A892-8672-4B88-9D51-49BCD9981133}" srcOrd="5" destOrd="0" presId="urn:microsoft.com/office/officeart/2005/8/layout/vList4#1"/>
    <dgm:cxn modelId="{5D121C0D-CA48-F74F-9C25-0E0992E600C5}" type="presParOf" srcId="{270C3E66-372B-4EA2-B5A8-BD798465E516}" destId="{35267823-65BA-4C5E-AF9A-C8810A5C9184}" srcOrd="6" destOrd="0" presId="urn:microsoft.com/office/officeart/2005/8/layout/vList4#1"/>
    <dgm:cxn modelId="{C2F853E0-5356-9A4D-A53C-228CE834FE2F}" type="presParOf" srcId="{35267823-65BA-4C5E-AF9A-C8810A5C9184}" destId="{C6DAA4D0-7F35-452C-AA80-D4A32080F75F}" srcOrd="0" destOrd="0" presId="urn:microsoft.com/office/officeart/2005/8/layout/vList4#1"/>
    <dgm:cxn modelId="{4D5515EF-CBB2-A748-884E-33EF045CA7CE}" type="presParOf" srcId="{35267823-65BA-4C5E-AF9A-C8810A5C9184}" destId="{7DA7EBCD-EAFF-4358-BBBE-BA4CEB08F3DA}" srcOrd="1" destOrd="0" presId="urn:microsoft.com/office/officeart/2005/8/layout/vList4#1"/>
    <dgm:cxn modelId="{45DCBFF0-9A8B-C240-84A2-6645A39A9162}" type="presParOf" srcId="{35267823-65BA-4C5E-AF9A-C8810A5C9184}" destId="{B1CB520B-D035-44FF-93DF-4F67D0DBC143}" srcOrd="2" destOrd="0" presId="urn:microsoft.com/office/officeart/2005/8/layout/vList4#1"/>
    <dgm:cxn modelId="{C0BD60B1-A139-FD42-B961-1DB058E40D4B}" type="presParOf" srcId="{270C3E66-372B-4EA2-B5A8-BD798465E516}" destId="{66059AE6-58FA-4B8D-AA30-D504DCD39548}" srcOrd="7" destOrd="0" presId="urn:microsoft.com/office/officeart/2005/8/layout/vList4#1"/>
    <dgm:cxn modelId="{796E3E08-0411-244D-A8D2-543F079AD0FB}" type="presParOf" srcId="{270C3E66-372B-4EA2-B5A8-BD798465E516}" destId="{9839C2D2-FF50-40A9-9796-B0A08101EC47}" srcOrd="8" destOrd="0" presId="urn:microsoft.com/office/officeart/2005/8/layout/vList4#1"/>
    <dgm:cxn modelId="{0FC727DE-3EE5-244E-872F-4E439930C2B6}" type="presParOf" srcId="{9839C2D2-FF50-40A9-9796-B0A08101EC47}" destId="{7ABA5B1D-0703-43B5-887E-B054251BE66D}" srcOrd="0" destOrd="0" presId="urn:microsoft.com/office/officeart/2005/8/layout/vList4#1"/>
    <dgm:cxn modelId="{76679185-ADA8-774D-8B54-112E5B8C03F3}" type="presParOf" srcId="{9839C2D2-FF50-40A9-9796-B0A08101EC47}" destId="{22714E21-118F-4C69-A4BB-63FE5938E11D}" srcOrd="1" destOrd="0" presId="urn:microsoft.com/office/officeart/2005/8/layout/vList4#1"/>
    <dgm:cxn modelId="{9CB390EE-6B6D-434E-AE82-94438825ADFD}" type="presParOf" srcId="{9839C2D2-FF50-40A9-9796-B0A08101EC47}" destId="{1C50FE6F-4400-4590-A2BE-92DA10D4DBF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9FE0A9-1374-41E1-881F-EC4700699DE5}">
      <dsp:nvSpPr>
        <dsp:cNvPr id="0" name=""/>
        <dsp:cNvSpPr/>
      </dsp:nvSpPr>
      <dsp:spPr>
        <a:xfrm rot="5400000">
          <a:off x="4701449" y="-2911386"/>
          <a:ext cx="506709" cy="6456949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/>
              <a:ea typeface="Verdana" pitchFamily="34" charset="0"/>
              <a:cs typeface="Tahoma"/>
            </a:rPr>
            <a:t> Založení Evropského společenství uhlí a oceli</a:t>
          </a:r>
          <a:endParaRPr lang="cs-CZ" sz="1800" kern="1200" dirty="0">
            <a:solidFill>
              <a:schemeClr val="tx1">
                <a:lumMod val="65000"/>
                <a:lumOff val="35000"/>
              </a:schemeClr>
            </a:solidFill>
            <a:latin typeface="Tahoma"/>
            <a:cs typeface="Tahoma"/>
          </a:endParaRPr>
        </a:p>
      </dsp:txBody>
      <dsp:txXfrm rot="5400000">
        <a:off x="4701449" y="-2911386"/>
        <a:ext cx="506709" cy="6456949"/>
      </dsp:txXfrm>
    </dsp:sp>
    <dsp:sp modelId="{4A49D357-801E-4603-A4F2-D0DBC8AF7AB7}">
      <dsp:nvSpPr>
        <dsp:cNvPr id="0" name=""/>
        <dsp:cNvSpPr/>
      </dsp:nvSpPr>
      <dsp:spPr>
        <a:xfrm>
          <a:off x="529" y="395"/>
          <a:ext cx="1725800" cy="633386"/>
        </a:xfrm>
        <a:prstGeom prst="roundRect">
          <a:avLst/>
        </a:prstGeom>
        <a:solidFill>
          <a:srgbClr val="235AA4"/>
        </a:solidFill>
        <a:ln w="25400" cap="flat" cmpd="sng" algn="ctr">
          <a:solidFill>
            <a:schemeClr val="lt1">
              <a:alpha val="8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Calibri" pitchFamily="34" charset="0"/>
              <a:cs typeface="Calibri" pitchFamily="34" charset="0"/>
            </a:rPr>
            <a:t>1952</a:t>
          </a:r>
        </a:p>
      </dsp:txBody>
      <dsp:txXfrm>
        <a:off x="529" y="395"/>
        <a:ext cx="1725800" cy="633386"/>
      </dsp:txXfrm>
    </dsp:sp>
    <dsp:sp modelId="{46FB5EAD-13AD-4798-8BF5-A13C7F7A4449}">
      <dsp:nvSpPr>
        <dsp:cNvPr id="0" name=""/>
        <dsp:cNvSpPr/>
      </dsp:nvSpPr>
      <dsp:spPr>
        <a:xfrm rot="5400000">
          <a:off x="4702708" y="-2247588"/>
          <a:ext cx="506709" cy="6459466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0" kern="1200" dirty="0" smtClean="0">
              <a:solidFill>
                <a:srgbClr val="595959"/>
              </a:solidFill>
              <a:latin typeface="Tahoma"/>
              <a:ea typeface="Verdana" pitchFamily="34" charset="0"/>
              <a:cs typeface="Tahoma"/>
            </a:rPr>
            <a:t> Bylo zakládajících členů v r. 1952</a:t>
          </a:r>
          <a:endParaRPr lang="cs-CZ" sz="1800" b="0" kern="1200" dirty="0">
            <a:solidFill>
              <a:srgbClr val="595959"/>
            </a:solidFill>
            <a:latin typeface="Tahoma"/>
            <a:cs typeface="Tahoma"/>
          </a:endParaRPr>
        </a:p>
      </dsp:txBody>
      <dsp:txXfrm rot="5400000">
        <a:off x="4702708" y="-2247588"/>
        <a:ext cx="506709" cy="6459466"/>
      </dsp:txXfrm>
    </dsp:sp>
    <dsp:sp modelId="{E0A85505-F635-46A5-9BDE-89A01533E1EF}">
      <dsp:nvSpPr>
        <dsp:cNvPr id="0" name=""/>
        <dsp:cNvSpPr/>
      </dsp:nvSpPr>
      <dsp:spPr>
        <a:xfrm>
          <a:off x="529" y="665451"/>
          <a:ext cx="1725800" cy="633386"/>
        </a:xfrm>
        <a:prstGeom prst="roundRect">
          <a:avLst/>
        </a:prstGeom>
        <a:solidFill>
          <a:srgbClr val="235AA4"/>
        </a:solidFill>
        <a:ln w="25400" cap="flat" cmpd="sng" algn="ctr">
          <a:solidFill>
            <a:schemeClr val="lt1">
              <a:alpha val="8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Calibri" pitchFamily="34" charset="0"/>
              <a:cs typeface="Calibri" pitchFamily="34" charset="0"/>
            </a:rPr>
            <a:t>6</a:t>
          </a:r>
        </a:p>
      </dsp:txBody>
      <dsp:txXfrm>
        <a:off x="529" y="665451"/>
        <a:ext cx="1725800" cy="633386"/>
      </dsp:txXfrm>
    </dsp:sp>
    <dsp:sp modelId="{73BA3593-CB85-40BA-8DBA-C74CCB272881}">
      <dsp:nvSpPr>
        <dsp:cNvPr id="0" name=""/>
        <dsp:cNvSpPr/>
      </dsp:nvSpPr>
      <dsp:spPr>
        <a:xfrm rot="5400000">
          <a:off x="4701128" y="-1592749"/>
          <a:ext cx="506709" cy="6479900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+mj-lt"/>
              <a:ea typeface="Verdana" pitchFamily="34" charset="0"/>
              <a:cs typeface="Verdana" pitchFamily="34" charset="0"/>
            </a:rPr>
            <a:t> </a:t>
          </a:r>
          <a:r>
            <a:rPr lang="cs-CZ" sz="1800" b="1" kern="1200" dirty="0" smtClean="0">
              <a:solidFill>
                <a:srgbClr val="FF0000"/>
              </a:solidFill>
              <a:latin typeface="Tahoma"/>
              <a:ea typeface="Verdana" pitchFamily="34" charset="0"/>
              <a:cs typeface="Tahoma"/>
            </a:rPr>
            <a:t>Vznikla EU </a:t>
          </a:r>
          <a:r>
            <a:rPr lang="cs-CZ" sz="1800" kern="1200" dirty="0" smtClean="0">
              <a:solidFill>
                <a:srgbClr val="595959"/>
              </a:solidFill>
              <a:latin typeface="Tahoma"/>
              <a:ea typeface="Verdana" pitchFamily="34" charset="0"/>
              <a:cs typeface="Tahoma"/>
            </a:rPr>
            <a:t>na základě tzv. Maastrichtské smlouvy</a:t>
          </a:r>
          <a:endParaRPr lang="cs-CZ" sz="1800" kern="1200" dirty="0">
            <a:solidFill>
              <a:srgbClr val="595959"/>
            </a:solidFill>
            <a:latin typeface="Tahoma"/>
            <a:cs typeface="Tahoma"/>
          </a:endParaRPr>
        </a:p>
      </dsp:txBody>
      <dsp:txXfrm rot="5400000">
        <a:off x="4701128" y="-1592749"/>
        <a:ext cx="506709" cy="6479900"/>
      </dsp:txXfrm>
    </dsp:sp>
    <dsp:sp modelId="{22A41C85-96AC-4192-8D24-D2C462D2528B}">
      <dsp:nvSpPr>
        <dsp:cNvPr id="0" name=""/>
        <dsp:cNvSpPr/>
      </dsp:nvSpPr>
      <dsp:spPr>
        <a:xfrm>
          <a:off x="529" y="1330507"/>
          <a:ext cx="1714002" cy="633386"/>
        </a:xfrm>
        <a:prstGeom prst="roundRect">
          <a:avLst/>
        </a:prstGeom>
        <a:solidFill>
          <a:srgbClr val="235AA4"/>
        </a:solidFill>
        <a:ln w="25400" cap="flat" cmpd="sng" algn="ctr">
          <a:solidFill>
            <a:schemeClr val="lt1">
              <a:alpha val="8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Calibri" pitchFamily="34" charset="0"/>
              <a:cs typeface="Calibri" pitchFamily="34" charset="0"/>
            </a:rPr>
            <a:t>1993</a:t>
          </a:r>
        </a:p>
      </dsp:txBody>
      <dsp:txXfrm>
        <a:off x="529" y="1330507"/>
        <a:ext cx="1714002" cy="633386"/>
      </dsp:txXfrm>
    </dsp:sp>
    <dsp:sp modelId="{3C06E731-8104-49A9-92FA-4AAEB3080E22}">
      <dsp:nvSpPr>
        <dsp:cNvPr id="0" name=""/>
        <dsp:cNvSpPr/>
      </dsp:nvSpPr>
      <dsp:spPr>
        <a:xfrm rot="5400000">
          <a:off x="4694369" y="-909137"/>
          <a:ext cx="506709" cy="6442788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+mj-lt"/>
              <a:ea typeface="Verdana" pitchFamily="34" charset="0"/>
              <a:cs typeface="Verdana" pitchFamily="34" charset="0"/>
            </a:rPr>
            <a:t> </a:t>
          </a:r>
          <a:r>
            <a:rPr lang="cs-CZ" sz="1800" kern="1200" dirty="0" smtClean="0">
              <a:solidFill>
                <a:srgbClr val="595959"/>
              </a:solidFill>
              <a:latin typeface="Tahoma"/>
              <a:ea typeface="Verdana" pitchFamily="34" charset="0"/>
              <a:cs typeface="Tahoma"/>
            </a:rPr>
            <a:t>Je oficiálních jazyků</a:t>
          </a:r>
          <a:endParaRPr lang="cs-CZ" sz="1800" kern="1200" dirty="0">
            <a:solidFill>
              <a:srgbClr val="595959"/>
            </a:solidFill>
            <a:latin typeface="Tahoma"/>
            <a:cs typeface="Tahoma"/>
          </a:endParaRPr>
        </a:p>
      </dsp:txBody>
      <dsp:txXfrm rot="5400000">
        <a:off x="4694369" y="-909137"/>
        <a:ext cx="506709" cy="6442788"/>
      </dsp:txXfrm>
    </dsp:sp>
    <dsp:sp modelId="{FD447B6C-820B-4789-BD03-5EB7A4E1626F}">
      <dsp:nvSpPr>
        <dsp:cNvPr id="0" name=""/>
        <dsp:cNvSpPr/>
      </dsp:nvSpPr>
      <dsp:spPr>
        <a:xfrm>
          <a:off x="529" y="1995563"/>
          <a:ext cx="1725800" cy="633386"/>
        </a:xfrm>
        <a:prstGeom prst="roundRect">
          <a:avLst/>
        </a:prstGeom>
        <a:solidFill>
          <a:srgbClr val="235AA4"/>
        </a:solidFill>
        <a:ln w="25400" cap="flat" cmpd="sng" algn="ctr">
          <a:solidFill>
            <a:schemeClr val="lt1">
              <a:alpha val="8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Calibri" pitchFamily="34" charset="0"/>
              <a:cs typeface="Calibri" pitchFamily="34" charset="0"/>
            </a:rPr>
            <a:t>24</a:t>
          </a:r>
          <a:endParaRPr lang="cs-CZ" sz="3600" kern="1200" dirty="0">
            <a:latin typeface="Calibri" pitchFamily="34" charset="0"/>
            <a:cs typeface="Calibri" pitchFamily="34" charset="0"/>
          </a:endParaRPr>
        </a:p>
      </dsp:txBody>
      <dsp:txXfrm>
        <a:off x="529" y="1995563"/>
        <a:ext cx="1725800" cy="633386"/>
      </dsp:txXfrm>
    </dsp:sp>
    <dsp:sp modelId="{F660A4A4-CC96-475A-BC73-C58689F81878}">
      <dsp:nvSpPr>
        <dsp:cNvPr id="0" name=""/>
        <dsp:cNvSpPr/>
      </dsp:nvSpPr>
      <dsp:spPr>
        <a:xfrm rot="5400000">
          <a:off x="4700925" y="-250637"/>
          <a:ext cx="506709" cy="6455900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rgbClr val="595959"/>
              </a:solidFill>
              <a:latin typeface="Tahoma"/>
              <a:ea typeface="Verdana" pitchFamily="34" charset="0"/>
              <a:cs typeface="Tahoma"/>
            </a:rPr>
            <a:t> Je států </a:t>
          </a:r>
          <a:r>
            <a:rPr lang="cs-CZ" sz="1800" kern="1200" dirty="0" err="1" smtClean="0">
              <a:solidFill>
                <a:srgbClr val="595959"/>
              </a:solidFill>
              <a:latin typeface="Tahoma"/>
              <a:ea typeface="Verdana" pitchFamily="34" charset="0"/>
              <a:cs typeface="Tahoma"/>
            </a:rPr>
            <a:t>Eurozóny</a:t>
          </a:r>
          <a:endParaRPr lang="cs-CZ" sz="1800" kern="1200" dirty="0">
            <a:solidFill>
              <a:srgbClr val="595959"/>
            </a:solidFill>
            <a:latin typeface="Tahoma"/>
            <a:cs typeface="Tahoma"/>
          </a:endParaRPr>
        </a:p>
      </dsp:txBody>
      <dsp:txXfrm rot="5400000">
        <a:off x="4700925" y="-250637"/>
        <a:ext cx="506709" cy="6455900"/>
      </dsp:txXfrm>
    </dsp:sp>
    <dsp:sp modelId="{D16C76B3-B369-4A1E-A64F-3311D80662E1}">
      <dsp:nvSpPr>
        <dsp:cNvPr id="0" name=""/>
        <dsp:cNvSpPr/>
      </dsp:nvSpPr>
      <dsp:spPr>
        <a:xfrm>
          <a:off x="529" y="2660619"/>
          <a:ext cx="1725800" cy="633386"/>
        </a:xfrm>
        <a:prstGeom prst="roundRect">
          <a:avLst/>
        </a:prstGeom>
        <a:solidFill>
          <a:srgbClr val="235AA4"/>
        </a:solidFill>
        <a:ln w="25400" cap="flat" cmpd="sng" algn="ctr">
          <a:solidFill>
            <a:schemeClr val="lt1">
              <a:alpha val="8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Calibri" pitchFamily="34" charset="0"/>
              <a:cs typeface="Calibri" pitchFamily="34" charset="0"/>
            </a:rPr>
            <a:t>19</a:t>
          </a:r>
          <a:endParaRPr lang="cs-CZ" sz="3600" kern="1200" dirty="0">
            <a:latin typeface="Calibri" pitchFamily="34" charset="0"/>
            <a:cs typeface="Calibri" pitchFamily="34" charset="0"/>
          </a:endParaRPr>
        </a:p>
      </dsp:txBody>
      <dsp:txXfrm>
        <a:off x="529" y="2660619"/>
        <a:ext cx="1725800" cy="633386"/>
      </dsp:txXfrm>
    </dsp:sp>
    <dsp:sp modelId="{5EAA0EF8-FB83-43F9-A1DD-046FED644DB1}">
      <dsp:nvSpPr>
        <dsp:cNvPr id="0" name=""/>
        <dsp:cNvSpPr/>
      </dsp:nvSpPr>
      <dsp:spPr>
        <a:xfrm rot="5400000">
          <a:off x="4700918" y="424042"/>
          <a:ext cx="506709" cy="6436651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rgbClr val="595959"/>
              </a:solidFill>
              <a:latin typeface="Tahoma"/>
              <a:ea typeface="Verdana" pitchFamily="34" charset="0"/>
              <a:cs typeface="Tahoma"/>
            </a:rPr>
            <a:t> Milionů obyvatel žije v EU (nejvíce po Číně a Indii)</a:t>
          </a:r>
          <a:endParaRPr lang="cs-CZ" sz="1800" kern="1200" dirty="0">
            <a:solidFill>
              <a:srgbClr val="595959"/>
            </a:solidFill>
            <a:latin typeface="Tahoma"/>
            <a:cs typeface="Tahoma"/>
          </a:endParaRPr>
        </a:p>
      </dsp:txBody>
      <dsp:txXfrm rot="5400000">
        <a:off x="4700918" y="424042"/>
        <a:ext cx="506709" cy="6436651"/>
      </dsp:txXfrm>
    </dsp:sp>
    <dsp:sp modelId="{7968E5E8-BFC9-4CA3-98AD-FEF3B13D1BEC}">
      <dsp:nvSpPr>
        <dsp:cNvPr id="0" name=""/>
        <dsp:cNvSpPr/>
      </dsp:nvSpPr>
      <dsp:spPr>
        <a:xfrm>
          <a:off x="529" y="3325675"/>
          <a:ext cx="1735417" cy="633386"/>
        </a:xfrm>
        <a:prstGeom prst="roundRect">
          <a:avLst/>
        </a:prstGeom>
        <a:solidFill>
          <a:srgbClr val="235AA4"/>
        </a:solidFill>
        <a:ln w="25400" cap="flat" cmpd="sng" algn="ctr">
          <a:solidFill>
            <a:schemeClr val="lt1">
              <a:alpha val="8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Calibri" pitchFamily="34" charset="0"/>
              <a:cs typeface="Calibri" pitchFamily="34" charset="0"/>
            </a:rPr>
            <a:t>507</a:t>
          </a:r>
          <a:endParaRPr lang="cs-CZ" sz="3600" kern="1200" dirty="0">
            <a:latin typeface="Calibri" pitchFamily="34" charset="0"/>
            <a:cs typeface="Calibri" pitchFamily="34" charset="0"/>
          </a:endParaRPr>
        </a:p>
      </dsp:txBody>
      <dsp:txXfrm>
        <a:off x="529" y="3325675"/>
        <a:ext cx="1735417" cy="633386"/>
      </dsp:txXfrm>
    </dsp:sp>
    <dsp:sp modelId="{1F2EA04F-FF31-46E2-A265-96776A1FED50}">
      <dsp:nvSpPr>
        <dsp:cNvPr id="0" name=""/>
        <dsp:cNvSpPr/>
      </dsp:nvSpPr>
      <dsp:spPr>
        <a:xfrm rot="5400000">
          <a:off x="4700918" y="1089098"/>
          <a:ext cx="506709" cy="6436651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rgbClr val="595959"/>
              </a:solidFill>
              <a:latin typeface="Tahoma"/>
              <a:ea typeface="Verdana" pitchFamily="34" charset="0"/>
              <a:cs typeface="Tahoma"/>
            </a:rPr>
            <a:t> Vstoupila do EU Česká republika</a:t>
          </a:r>
          <a:endParaRPr lang="cs-CZ" sz="1800" kern="1200" dirty="0">
            <a:solidFill>
              <a:srgbClr val="595959"/>
            </a:solidFill>
            <a:latin typeface="Tahoma"/>
            <a:cs typeface="Tahoma"/>
          </a:endParaRPr>
        </a:p>
      </dsp:txBody>
      <dsp:txXfrm rot="5400000">
        <a:off x="4700918" y="1089098"/>
        <a:ext cx="506709" cy="6436651"/>
      </dsp:txXfrm>
    </dsp:sp>
    <dsp:sp modelId="{5D312E3F-0B85-4FBD-85DF-78B10EE1B14E}">
      <dsp:nvSpPr>
        <dsp:cNvPr id="0" name=""/>
        <dsp:cNvSpPr/>
      </dsp:nvSpPr>
      <dsp:spPr>
        <a:xfrm>
          <a:off x="529" y="3990731"/>
          <a:ext cx="1735417" cy="633386"/>
        </a:xfrm>
        <a:prstGeom prst="roundRect">
          <a:avLst/>
        </a:prstGeom>
        <a:solidFill>
          <a:srgbClr val="235AA4"/>
        </a:solidFill>
        <a:ln w="25400" cap="flat" cmpd="sng" algn="ctr">
          <a:solidFill>
            <a:schemeClr val="lt1">
              <a:alpha val="8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Calibri" pitchFamily="34" charset="0"/>
              <a:cs typeface="Calibri" pitchFamily="34" charset="0"/>
            </a:rPr>
            <a:t>2004</a:t>
          </a:r>
          <a:endParaRPr lang="cs-CZ" sz="3600" kern="1200" dirty="0">
            <a:latin typeface="Calibri" pitchFamily="34" charset="0"/>
            <a:cs typeface="Calibri" pitchFamily="34" charset="0"/>
          </a:endParaRPr>
        </a:p>
      </dsp:txBody>
      <dsp:txXfrm>
        <a:off x="529" y="3990731"/>
        <a:ext cx="1735417" cy="6333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1731B6-8139-4D7C-A822-ECFD805D4883}">
      <dsp:nvSpPr>
        <dsp:cNvPr id="0" name=""/>
        <dsp:cNvSpPr/>
      </dsp:nvSpPr>
      <dsp:spPr>
        <a:xfrm>
          <a:off x="0" y="0"/>
          <a:ext cx="7128792" cy="959450"/>
        </a:xfrm>
        <a:prstGeom prst="roundRect">
          <a:avLst>
            <a:gd name="adj" fmla="val 10000"/>
          </a:avLst>
        </a:prstGeom>
        <a:solidFill>
          <a:srgbClr val="2769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Open </a:t>
          </a:r>
          <a:r>
            <a:rPr lang="cs-CZ" sz="18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Service</a:t>
          </a:r>
          <a:r>
            <a:rPr lang="cs-CZ" sz="18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– volně dostupná služba, která bude kompatibilní s americkým GPS</a:t>
          </a:r>
          <a:endParaRPr lang="cs-CZ" sz="1800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521703" y="0"/>
        <a:ext cx="5607088" cy="959450"/>
      </dsp:txXfrm>
    </dsp:sp>
    <dsp:sp modelId="{B5CF52E4-118D-4CC1-A74E-C30FB0877F90}">
      <dsp:nvSpPr>
        <dsp:cNvPr id="0" name=""/>
        <dsp:cNvSpPr/>
      </dsp:nvSpPr>
      <dsp:spPr>
        <a:xfrm>
          <a:off x="249249" y="95945"/>
          <a:ext cx="1119149" cy="7675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24637-38D1-438B-9494-34F7BFB01F93}">
      <dsp:nvSpPr>
        <dsp:cNvPr id="0" name=""/>
        <dsp:cNvSpPr/>
      </dsp:nvSpPr>
      <dsp:spPr>
        <a:xfrm>
          <a:off x="0" y="1055395"/>
          <a:ext cx="7128792" cy="959450"/>
        </a:xfrm>
        <a:prstGeom prst="roundRect">
          <a:avLst>
            <a:gd name="adj" fmla="val 10000"/>
          </a:avLst>
        </a:prstGeom>
        <a:solidFill>
          <a:srgbClr val="2769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err="1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Commercial</a:t>
          </a:r>
          <a:r>
            <a:rPr lang="cs-CZ" sz="1800" b="1" kern="12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b="1" kern="1200" dirty="0" err="1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Service</a:t>
          </a:r>
          <a:r>
            <a:rPr lang="cs-CZ" sz="1800" b="1" kern="12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– obchodní  služba umožňující vývoj aplikací pro profesionální účely</a:t>
          </a:r>
          <a:endParaRPr lang="cs-CZ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521703" y="1055395"/>
        <a:ext cx="5607088" cy="959450"/>
      </dsp:txXfrm>
    </dsp:sp>
    <dsp:sp modelId="{A702C2D7-A1E1-4109-95BD-950DE924BCD5}">
      <dsp:nvSpPr>
        <dsp:cNvPr id="0" name=""/>
        <dsp:cNvSpPr/>
      </dsp:nvSpPr>
      <dsp:spPr>
        <a:xfrm>
          <a:off x="249249" y="1151340"/>
          <a:ext cx="1119149" cy="7675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28D53-801F-4993-8516-F5E750609B29}">
      <dsp:nvSpPr>
        <dsp:cNvPr id="0" name=""/>
        <dsp:cNvSpPr/>
      </dsp:nvSpPr>
      <dsp:spPr>
        <a:xfrm>
          <a:off x="0" y="2110790"/>
          <a:ext cx="7128792" cy="959450"/>
        </a:xfrm>
        <a:prstGeom prst="roundRect">
          <a:avLst>
            <a:gd name="adj" fmla="val 10000"/>
          </a:avLst>
        </a:prstGeom>
        <a:solidFill>
          <a:srgbClr val="2769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err="1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Safety</a:t>
          </a:r>
          <a:r>
            <a:rPr lang="cs-CZ" sz="1800" b="1" kern="12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b="1" kern="1200" dirty="0" err="1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of</a:t>
          </a:r>
          <a:r>
            <a:rPr lang="cs-CZ" sz="1800" b="1" kern="12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b="1" kern="1200" dirty="0" err="1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Life</a:t>
          </a:r>
          <a:r>
            <a:rPr lang="cs-CZ" sz="1800" b="1" kern="12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b="1" kern="1200" dirty="0" err="1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Service</a:t>
          </a:r>
          <a:r>
            <a:rPr lang="cs-CZ" sz="1800" b="1" kern="12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– služba zajištění bezpečnosti života</a:t>
          </a:r>
          <a:endParaRPr lang="cs-CZ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521703" y="2110790"/>
        <a:ext cx="5607088" cy="959450"/>
      </dsp:txXfrm>
    </dsp:sp>
    <dsp:sp modelId="{B575CC37-CC45-4AFC-8897-017E7864F397}">
      <dsp:nvSpPr>
        <dsp:cNvPr id="0" name=""/>
        <dsp:cNvSpPr/>
      </dsp:nvSpPr>
      <dsp:spPr>
        <a:xfrm>
          <a:off x="249249" y="2206735"/>
          <a:ext cx="1119149" cy="7675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AA4D0-7F35-452C-AA80-D4A32080F75F}">
      <dsp:nvSpPr>
        <dsp:cNvPr id="0" name=""/>
        <dsp:cNvSpPr/>
      </dsp:nvSpPr>
      <dsp:spPr>
        <a:xfrm>
          <a:off x="0" y="3166186"/>
          <a:ext cx="7128792" cy="959450"/>
        </a:xfrm>
        <a:prstGeom prst="roundRect">
          <a:avLst>
            <a:gd name="adj" fmla="val 10000"/>
          </a:avLst>
        </a:prstGeom>
        <a:solidFill>
          <a:srgbClr val="2769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err="1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Search</a:t>
          </a:r>
          <a:r>
            <a:rPr lang="cs-CZ" sz="1800" b="1" kern="12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b="1" kern="1200" dirty="0" err="1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and</a:t>
          </a:r>
          <a:r>
            <a:rPr lang="cs-CZ" sz="1800" b="1" kern="12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b="1" kern="1200" dirty="0" err="1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Rescue</a:t>
          </a:r>
          <a:r>
            <a:rPr lang="cs-CZ" sz="1800" b="1" kern="12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– služba nouzové lokalizace s možností oboustranné komunikace</a:t>
          </a:r>
        </a:p>
      </dsp:txBody>
      <dsp:txXfrm>
        <a:off x="1521703" y="3166186"/>
        <a:ext cx="5607088" cy="959450"/>
      </dsp:txXfrm>
    </dsp:sp>
    <dsp:sp modelId="{7DA7EBCD-EAFF-4358-BBBE-BA4CEB08F3DA}">
      <dsp:nvSpPr>
        <dsp:cNvPr id="0" name=""/>
        <dsp:cNvSpPr/>
      </dsp:nvSpPr>
      <dsp:spPr>
        <a:xfrm>
          <a:off x="249249" y="3262131"/>
          <a:ext cx="1119149" cy="7675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A5B1D-0703-43B5-887E-B054251BE66D}">
      <dsp:nvSpPr>
        <dsp:cNvPr id="0" name=""/>
        <dsp:cNvSpPr/>
      </dsp:nvSpPr>
      <dsp:spPr>
        <a:xfrm>
          <a:off x="0" y="4221581"/>
          <a:ext cx="7128792" cy="959450"/>
        </a:xfrm>
        <a:prstGeom prst="roundRect">
          <a:avLst>
            <a:gd name="adj" fmla="val 10000"/>
          </a:avLst>
        </a:prstGeom>
        <a:solidFill>
          <a:srgbClr val="2769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Public </a:t>
          </a:r>
          <a:r>
            <a:rPr lang="cs-CZ" sz="1800" b="1" kern="1200" dirty="0" err="1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regulated</a:t>
          </a:r>
          <a:r>
            <a:rPr lang="cs-CZ" sz="1800" b="1" kern="12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b="1" kern="1200" dirty="0" err="1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Service</a:t>
          </a:r>
          <a:r>
            <a:rPr lang="cs-CZ" sz="1800" b="1" kern="12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cs-CZ" sz="180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– šifrovaní služba pro armádu a bezpečnostní složky</a:t>
          </a:r>
          <a:endParaRPr lang="cs-CZ" sz="1800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521703" y="4221581"/>
        <a:ext cx="5607088" cy="959450"/>
      </dsp:txXfrm>
    </dsp:sp>
    <dsp:sp modelId="{22714E21-118F-4C69-A4BB-63FE5938E11D}">
      <dsp:nvSpPr>
        <dsp:cNvPr id="0" name=""/>
        <dsp:cNvSpPr/>
      </dsp:nvSpPr>
      <dsp:spPr>
        <a:xfrm>
          <a:off x="249249" y="4317526"/>
          <a:ext cx="1119149" cy="7675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942858" cy="7419048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0.01493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r="1493"/>
        <a:stretch xmlns:a="http://schemas.openxmlformats.org/drawingml/2006/main"/>
      </cdr:blipFill>
      <cdr:spPr>
        <a:xfrm xmlns:a="http://schemas.openxmlformats.org/drawingml/2006/main">
          <a:off x="92428" y="-1238548"/>
          <a:ext cx="6100260" cy="535880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US" smtClean="0"/>
              <a:t>15.9.2010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4A4CC8-53C8-4B5F-B192-9C9F88FC2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49415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US" smtClean="0"/>
              <a:t>15.9.2010</a:t>
            </a:r>
            <a:endParaRPr lang="en-US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1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 smtClean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6D15F76-C5C4-4370-9AAA-2DA8EE0F10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47382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15F76-C5C4-4370-9AAA-2DA8EE0F100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1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7762" cy="3719513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785" y="4714185"/>
            <a:ext cx="4988109" cy="446770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15F76-C5C4-4370-9AAA-2DA8EE0F100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3138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15F76-C5C4-4370-9AAA-2DA8EE0F100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0155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15F76-C5C4-4370-9AAA-2DA8EE0F100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7108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/>
              <a:t>37% Zachování a řízení </a:t>
            </a:r>
            <a:r>
              <a:rPr lang="cs-CZ" smtClean="0"/>
              <a:t>přírodních zdrojů</a:t>
            </a:r>
            <a:r>
              <a:rPr lang="cs-CZ" baseline="0" smtClean="0"/>
              <a:t> (</a:t>
            </a:r>
            <a:r>
              <a:rPr lang="cs-CZ" smtClean="0"/>
              <a:t>společná</a:t>
            </a:r>
            <a:r>
              <a:rPr lang="cs-CZ" baseline="0" smtClean="0"/>
              <a:t> </a:t>
            </a:r>
            <a:r>
              <a:rPr lang="cs-CZ" baseline="0" dirty="0" smtClean="0"/>
              <a:t>zemědělská politika a </a:t>
            </a:r>
            <a:r>
              <a:rPr lang="cs-CZ" baseline="0" smtClean="0"/>
              <a:t>rozvoj venkova) </a:t>
            </a:r>
            <a:endParaRPr lang="cs-CZ" baseline="0" dirty="0" smtClean="0"/>
          </a:p>
          <a:p>
            <a:pPr eaLnBrk="1" hangingPunct="1"/>
            <a:r>
              <a:rPr lang="cs-CZ" baseline="0" dirty="0" smtClean="0"/>
              <a:t>34% Soudržnost pro růst a zaměstnanost (práce, územní soudržnost a spolupráce)</a:t>
            </a:r>
          </a:p>
          <a:p>
            <a:pPr eaLnBrk="1" hangingPunct="1"/>
            <a:r>
              <a:rPr lang="cs-CZ" baseline="0" dirty="0" smtClean="0"/>
              <a:t>14% Konkurenceschopnost pro růst a zaměstnanost, výzkum a technologie</a:t>
            </a:r>
          </a:p>
          <a:p>
            <a:pPr eaLnBrk="1" hangingPunct="1"/>
            <a:r>
              <a:rPr lang="cs-CZ" baseline="0" dirty="0" smtClean="0"/>
              <a:t>  6% EU jako globální hráč (mezinárodní vztahy)</a:t>
            </a:r>
          </a:p>
          <a:p>
            <a:pPr eaLnBrk="1" hangingPunct="1"/>
            <a:r>
              <a:rPr lang="cs-CZ" baseline="0" dirty="0" smtClean="0"/>
              <a:t>  6% Administrativa</a:t>
            </a:r>
          </a:p>
          <a:p>
            <a:pPr eaLnBrk="1" hangingPunct="1"/>
            <a:r>
              <a:rPr lang="cs-CZ" baseline="0" dirty="0" smtClean="0"/>
              <a:t>  3% Svoboda, bezpečnost a spravedlnost (vnitřní věci)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15F76-C5C4-4370-9AAA-2DA8EE0F100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2337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15F76-C5C4-4370-9AAA-2DA8EE0F100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333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15F76-C5C4-4370-9AAA-2DA8EE0F100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2178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15F76-C5C4-4370-9AAA-2DA8EE0F100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5290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15F76-C5C4-4370-9AAA-2DA8EE0F100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705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15F76-C5C4-4370-9AAA-2DA8EE0F100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0123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15F76-C5C4-4370-9AAA-2DA8EE0F100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994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15F76-C5C4-4370-9AAA-2DA8EE0F100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3039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15F76-C5C4-4370-9AAA-2DA8EE0F100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2337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15F76-C5C4-4370-9AAA-2DA8EE0F100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868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0" hangingPunct="0">
              <a:buClr>
                <a:srgbClr val="FFF301"/>
              </a:buClr>
              <a:buSzPct val="65000"/>
              <a:buFont typeface="Wingdings" pitchFamily="2" charset="2"/>
              <a:buNone/>
            </a:pPr>
            <a:r>
              <a:rPr lang="cs-CZ" b="0" dirty="0" smtClean="0"/>
              <a:t>1. </a:t>
            </a:r>
            <a:r>
              <a:rPr lang="en-GB" sz="1200" b="0" dirty="0" smtClean="0">
                <a:solidFill>
                  <a:srgbClr val="003399"/>
                </a:solidFill>
              </a:rPr>
              <a:t>27 </a:t>
            </a:r>
            <a:r>
              <a:rPr lang="cs-CZ" sz="1200" b="0" dirty="0" smtClean="0">
                <a:solidFill>
                  <a:srgbClr val="003399"/>
                </a:solidFill>
              </a:rPr>
              <a:t>komisařů</a:t>
            </a:r>
            <a:endParaRPr lang="en-GB" sz="1200" b="0" dirty="0" smtClean="0">
              <a:solidFill>
                <a:srgbClr val="003399"/>
              </a:solidFill>
            </a:endParaRPr>
          </a:p>
          <a:p>
            <a:pPr eaLnBrk="0" hangingPunct="0">
              <a:buClr>
                <a:srgbClr val="FFF301"/>
              </a:buClr>
              <a:buSzPct val="65000"/>
              <a:buFont typeface="Wingdings" pitchFamily="2" charset="2"/>
              <a:buNone/>
            </a:pPr>
            <a:r>
              <a:rPr lang="cs-CZ" sz="1200" b="0" dirty="0" smtClean="0">
                <a:solidFill>
                  <a:srgbClr val="003399"/>
                </a:solidFill>
              </a:rPr>
              <a:t>plánování, implementace, strážce Smluv právo legislativní iniciativy</a:t>
            </a:r>
          </a:p>
          <a:p>
            <a:pPr eaLnBrk="0" hangingPunct="0">
              <a:buClr>
                <a:srgbClr val="FFF301"/>
              </a:buClr>
              <a:buSzPct val="65000"/>
              <a:buFont typeface="Wingdings" pitchFamily="2" charset="2"/>
              <a:buNone/>
            </a:pPr>
            <a:r>
              <a:rPr lang="cs-CZ" sz="1200" b="0" dirty="0" smtClean="0">
                <a:solidFill>
                  <a:srgbClr val="003399"/>
                </a:solidFill>
              </a:rPr>
              <a:t>Výkonný orgán EU odpovědný za navrhování a provádění právních předpisů EU, monitorování smluv a každodenní fungování EU</a:t>
            </a:r>
            <a:endParaRPr lang="en-GB" sz="1200" b="0" dirty="0" smtClean="0">
              <a:solidFill>
                <a:srgbClr val="003399"/>
              </a:solidFill>
            </a:endParaRPr>
          </a:p>
          <a:p>
            <a:endParaRPr lang="cs-CZ" b="0" dirty="0" smtClean="0"/>
          </a:p>
          <a:p>
            <a:r>
              <a:rPr lang="cs-CZ" b="0" dirty="0" smtClean="0"/>
              <a:t>2. </a:t>
            </a:r>
            <a:r>
              <a:rPr lang="en-GB" sz="1200" b="0" dirty="0" smtClean="0">
                <a:solidFill>
                  <a:srgbClr val="003399"/>
                </a:solidFill>
              </a:rPr>
              <a:t>7</a:t>
            </a:r>
            <a:r>
              <a:rPr lang="cs-CZ" sz="1200" b="0" dirty="0" smtClean="0">
                <a:solidFill>
                  <a:srgbClr val="003399"/>
                </a:solidFill>
              </a:rPr>
              <a:t>51 poslanců</a:t>
            </a:r>
            <a:endParaRPr lang="en-GB" sz="1200" b="0" dirty="0" smtClean="0">
              <a:solidFill>
                <a:srgbClr val="003399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dirty="0" smtClean="0">
                <a:solidFill>
                  <a:srgbClr val="003399"/>
                </a:solidFill>
              </a:rPr>
              <a:t>legislativní pravomoc (společně s Radou);</a:t>
            </a:r>
            <a:r>
              <a:rPr lang="cs-CZ" sz="1200" b="0" baseline="0" dirty="0" smtClean="0">
                <a:solidFill>
                  <a:srgbClr val="003399"/>
                </a:solidFill>
              </a:rPr>
              <a:t> </a:t>
            </a:r>
            <a:r>
              <a:rPr lang="cs-CZ" sz="1200" b="0" dirty="0" smtClean="0">
                <a:solidFill>
                  <a:srgbClr val="003399"/>
                </a:solidFill>
              </a:rPr>
              <a:t>rozpočtová pravomoc (společně s Radou); kontrolní pravomoc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dirty="0" smtClean="0">
                <a:solidFill>
                  <a:srgbClr val="003399"/>
                </a:solidFill>
              </a:rPr>
              <a:t>Jediný přímo volený orgán EU. Zastupuje 500 milionů obyvatel EU.</a:t>
            </a:r>
            <a:r>
              <a:rPr lang="cs-CZ" sz="1200" b="0" baseline="0" dirty="0" smtClean="0">
                <a:solidFill>
                  <a:srgbClr val="003399"/>
                </a:solidFill>
              </a:rPr>
              <a:t> Má klíčovou roli při volbě předsedy Evropské komise. Sdílí rozpočtové a </a:t>
            </a:r>
            <a:r>
              <a:rPr lang="cs-CZ" sz="1200" b="0" baseline="0" dirty="0" err="1" smtClean="0">
                <a:solidFill>
                  <a:srgbClr val="003399"/>
                </a:solidFill>
              </a:rPr>
              <a:t>legilativní</a:t>
            </a:r>
            <a:r>
              <a:rPr lang="cs-CZ" sz="1200" b="0" baseline="0" dirty="0" smtClean="0">
                <a:solidFill>
                  <a:srgbClr val="003399"/>
                </a:solidFill>
              </a:rPr>
              <a:t> pravomoci s Radou Evropské unie.</a:t>
            </a:r>
            <a:endParaRPr lang="en-GB" sz="1200" b="0" dirty="0" smtClean="0">
              <a:solidFill>
                <a:srgbClr val="003399"/>
              </a:solidFill>
            </a:endParaRPr>
          </a:p>
          <a:p>
            <a:endParaRPr lang="cs-CZ" sz="1200" b="0" dirty="0" smtClean="0">
              <a:solidFill>
                <a:srgbClr val="003399"/>
              </a:solidFill>
            </a:endParaRPr>
          </a:p>
          <a:p>
            <a:r>
              <a:rPr lang="cs-CZ" sz="1200" b="0" dirty="0" smtClean="0">
                <a:solidFill>
                  <a:srgbClr val="003399"/>
                </a:solidFill>
              </a:rPr>
              <a:t>3. legislativní pravomoc (společně s EP); rozpočtová pravomoc (společně s EP);</a:t>
            </a:r>
            <a:r>
              <a:rPr lang="cs-CZ" sz="1200" b="0" baseline="0" dirty="0" smtClean="0">
                <a:solidFill>
                  <a:srgbClr val="003399"/>
                </a:solidFill>
              </a:rPr>
              <a:t> </a:t>
            </a:r>
            <a:r>
              <a:rPr lang="cs-CZ" sz="1200" b="0" dirty="0" smtClean="0">
                <a:solidFill>
                  <a:srgbClr val="003399"/>
                </a:solidFill>
              </a:rPr>
              <a:t>zahraniční politika</a:t>
            </a:r>
          </a:p>
          <a:p>
            <a:r>
              <a:rPr lang="cs-CZ" sz="1200" b="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Jejími členy jsou hlavy států nebo předsedové vlád členských zemí Evropské unie; jejího zasedání se navíc účastní předseda Evropské komise.</a:t>
            </a:r>
          </a:p>
          <a:p>
            <a:r>
              <a:rPr lang="cs-CZ" sz="1200" b="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Evropská rada stanovuje všeobecné priority EU.</a:t>
            </a:r>
          </a:p>
          <a:p>
            <a:endParaRPr lang="fi-FI" sz="1200" b="0" dirty="0" smtClean="0">
              <a:solidFill>
                <a:srgbClr val="003399"/>
              </a:solidFill>
            </a:endParaRPr>
          </a:p>
          <a:p>
            <a:endParaRPr lang="en-GB" sz="1200" b="0" dirty="0" smtClean="0">
              <a:solidFill>
                <a:srgbClr val="003399"/>
              </a:solidFill>
            </a:endParaRPr>
          </a:p>
          <a:p>
            <a:endParaRPr lang="en-GB" sz="1200" b="0" dirty="0" smtClean="0">
              <a:solidFill>
                <a:srgbClr val="003399"/>
              </a:solidFill>
            </a:endParaRPr>
          </a:p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15F76-C5C4-4370-9AAA-2DA8EE0F100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825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15F76-C5C4-4370-9AAA-2DA8EE0F100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3487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15F76-C5C4-4370-9AAA-2DA8EE0F100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233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29.3.2011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29.3.2011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00F6E-8218-4170-8D68-03D61C8B6061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29.3.2011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29.3.2011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29.3.2011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29.3.2011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00F6E-8218-4170-8D68-03D61C8B6061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29.3.2011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00F6E-8218-4170-8D68-03D61C8B6061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29.3.2011</a:t>
            </a: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78116D-D03B-466E-BD91-C3AB99C71E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607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29.3.2011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00F6E-8218-4170-8D68-03D61C8B6061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29.3.2011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29.3.2011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00F6E-8218-4170-8D68-03D61C8B6061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29.3.2011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00F6E-8218-4170-8D68-03D61C8B6061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29.3.2011</a:t>
            </a:r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00F6E-8218-4170-8D68-03D61C8B6061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29.3.2011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00F6E-8218-4170-8D68-03D61C8B6061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29.3.2011</a:t>
            </a:r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00F6E-8218-4170-8D68-03D61C8B6061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29.3.2011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smtClean="0"/>
              <a:t>29.3.2011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2FB00F6E-8218-4170-8D68-03D61C8B6061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  <p:sldLayoutId id="2147484287" r:id="rId13"/>
    <p:sldLayoutId id="2147484288" r:id="rId14"/>
    <p:sldLayoutId id="2147484289" r:id="rId15"/>
    <p:sldLayoutId id="2147484290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jpeg"/><Relationship Id="rId4" Type="http://schemas.openxmlformats.org/officeDocument/2006/relationships/hyperlink" Target="http://www.google.cz/imgres?imgurl=http://www.nazeleno.cz/Files/ResizedImages/obrazky/Energie/termojaderna-fuze/perex_329x-1_0808091205.jpg&amp;imgrefurl=http://www.nazeleno.cz/energie/energetika/termojaderna-fuze-energeticka-spasa-nebo-armageddon.aspx&amp;usg=__DmjTuVGWh_44CGmyLGT1Lzp-lXU=&amp;h=246&amp;w=329&amp;sz=12&amp;hl=cs&amp;start=17&amp;zoom=1&amp;tbnid=lFGzCfHTx7oQMM:&amp;tbnh=89&amp;tbnw=119&amp;ei=ItzXTvSsLIrG-Qawp7DODg&amp;prev=/search?q=termonukle%C3%A1rn%C3%AD+f%C3%BAze&amp;um=1&amp;hl=cs&amp;sa=N&amp;rls=com.microsoft:*:IE-SearchBox&amp;rlz=1I7SNYK_en-GB&amp;tbm=isch&amp;um=1&amp;itbs=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348880"/>
            <a:ext cx="8892480" cy="1093866"/>
          </a:xfrm>
          <a:solidFill>
            <a:srgbClr val="17365F"/>
          </a:solidFill>
          <a:ln>
            <a:noFill/>
          </a:ln>
        </p:spPr>
        <p:txBody>
          <a:bodyPr vert="horz" lIns="1188720" tIns="45720" rIns="274320" bIns="45720" rtlCol="0" anchor="ctr">
            <a:noAutofit/>
          </a:bodyPr>
          <a:lstStyle/>
          <a:p>
            <a:pPr algn="r" defTabSz="914400" fontAlgn="base">
              <a:lnSpc>
                <a:spcPct val="80000"/>
              </a:lnSpc>
              <a:spcAft>
                <a:spcPct val="0"/>
              </a:spcAft>
            </a:pPr>
            <a:r>
              <a:rPr lang="cs-CZ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Evropský parlament</a:t>
            </a: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1619672" y="3685544"/>
            <a:ext cx="7272808" cy="1082014"/>
          </a:xfrm>
          <a:solidFill>
            <a:srgbClr val="B9CDE5"/>
          </a:solidFill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t" anchorCtr="0">
            <a:normAutofit/>
          </a:bodyPr>
          <a:lstStyle/>
          <a:p>
            <a:pPr marL="36513" algn="r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srgbClr val="76767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Gymnázium Karviná</a:t>
            </a:r>
            <a:endParaRPr lang="cs-CZ" sz="2800" dirty="0">
              <a:solidFill>
                <a:srgbClr val="76767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13" algn="r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srgbClr val="76767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října </a:t>
            </a:r>
            <a:r>
              <a:rPr lang="cs-CZ" sz="2800" dirty="0">
                <a:solidFill>
                  <a:srgbClr val="76767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2017</a:t>
            </a:r>
          </a:p>
          <a:p>
            <a:pPr marL="36513" algn="r" fontAlgn="base">
              <a:spcBef>
                <a:spcPct val="0"/>
              </a:spcBef>
              <a:spcAft>
                <a:spcPct val="0"/>
              </a:spcAft>
            </a:pPr>
            <a:endParaRPr lang="cs-CZ" sz="2000" dirty="0">
              <a:solidFill>
                <a:srgbClr val="76767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1633627" y="5034599"/>
            <a:ext cx="7272808" cy="1130705"/>
          </a:xfrm>
          <a:prstGeom prst="rect">
            <a:avLst/>
          </a:prstGeom>
          <a:solidFill>
            <a:srgbClr val="B9CDE5"/>
          </a:solidFill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algn="r">
              <a:spcBef>
                <a:spcPct val="0"/>
              </a:spcBef>
            </a:pPr>
            <a:r>
              <a:rPr lang="cs-CZ" sz="2000" dirty="0">
                <a:solidFill>
                  <a:srgbClr val="76767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Ing. Evžen </a:t>
            </a:r>
            <a:r>
              <a:rPr lang="cs-CZ" sz="2000" dirty="0" smtClean="0">
                <a:solidFill>
                  <a:srgbClr val="76767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Tošenovský</a:t>
            </a:r>
          </a:p>
          <a:p>
            <a:pPr marL="36513" algn="r">
              <a:spcBef>
                <a:spcPct val="0"/>
              </a:spcBef>
            </a:pPr>
            <a:r>
              <a:rPr lang="cs-CZ" sz="2000" dirty="0" smtClean="0">
                <a:solidFill>
                  <a:srgbClr val="76767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místopředseda ODS</a:t>
            </a:r>
            <a:endParaRPr lang="cs-CZ" sz="2000" dirty="0">
              <a:solidFill>
                <a:srgbClr val="76767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13" algn="r">
              <a:spcBef>
                <a:spcPct val="0"/>
              </a:spcBef>
            </a:pPr>
            <a:r>
              <a:rPr lang="cs-CZ" sz="2000" dirty="0" smtClean="0">
                <a:solidFill>
                  <a:srgbClr val="76767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poslanec </a:t>
            </a:r>
            <a:r>
              <a:rPr lang="cs-CZ" sz="2000" dirty="0">
                <a:solidFill>
                  <a:srgbClr val="76767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Evropského </a:t>
            </a:r>
            <a:r>
              <a:rPr lang="cs-CZ" sz="2000" dirty="0" smtClean="0">
                <a:solidFill>
                  <a:srgbClr val="76767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parlamentu</a:t>
            </a:r>
            <a:endParaRPr lang="cs-CZ" sz="2000" dirty="0">
              <a:solidFill>
                <a:srgbClr val="76767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1588" t="15770" r="-3958" b="30768"/>
          <a:stretch/>
        </p:blipFill>
        <p:spPr>
          <a:xfrm>
            <a:off x="683568" y="147992"/>
            <a:ext cx="4654488" cy="220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408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6016" y="1200448"/>
            <a:ext cx="4492447" cy="5346587"/>
          </a:xfrm>
          <a:prstGeom prst="rect">
            <a:avLst/>
          </a:prstGeom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27584" y="1916832"/>
            <a:ext cx="2592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5113" indent="-265113" algn="r"/>
            <a:r>
              <a:rPr lang="cs-CZ" b="1" dirty="0">
                <a:solidFill>
                  <a:srgbClr val="FF9999"/>
                </a:solidFill>
              </a:rPr>
              <a:t>SCHŮZE VÝBORŮ</a:t>
            </a:r>
          </a:p>
          <a:p>
            <a:pPr marL="265113" indent="-265113" algn="r"/>
            <a:r>
              <a:rPr lang="cs-CZ" dirty="0"/>
              <a:t>Brusel</a:t>
            </a:r>
            <a:endParaRPr lang="en-GB" dirty="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53814" y="4243514"/>
            <a:ext cx="27352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8288" indent="-268288" algn="r"/>
            <a:r>
              <a:rPr lang="cs-CZ" b="1" dirty="0">
                <a:solidFill>
                  <a:srgbClr val="CC3300"/>
                </a:solidFill>
              </a:rPr>
              <a:t> PLENÁRNÍ ZASEDÁNÍ</a:t>
            </a:r>
            <a:endParaRPr lang="sv-SE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8288" indent="-268288" algn="r"/>
            <a:r>
              <a:rPr lang="cs-CZ" b="1" dirty="0"/>
              <a:t>   </a:t>
            </a:r>
            <a:r>
              <a:rPr lang="cs-CZ" dirty="0" smtClean="0"/>
              <a:t>12 Štrasburk</a:t>
            </a:r>
            <a:endParaRPr lang="cs-CZ" dirty="0"/>
          </a:p>
          <a:p>
            <a:pPr marL="268288" indent="-268288" algn="r"/>
            <a:r>
              <a:rPr lang="cs-CZ" dirty="0"/>
              <a:t>   </a:t>
            </a:r>
            <a:r>
              <a:rPr lang="cs-CZ" dirty="0" smtClean="0"/>
              <a:t>10 </a:t>
            </a:r>
            <a:r>
              <a:rPr lang="cs-CZ" dirty="0" err="1"/>
              <a:t>x</a:t>
            </a:r>
            <a:r>
              <a:rPr lang="cs-CZ" dirty="0"/>
              <a:t> Brusel</a:t>
            </a:r>
            <a:endParaRPr lang="en-GB" dirty="0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55576" y="3140968"/>
            <a:ext cx="273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8288" indent="-268288" algn="r"/>
            <a:r>
              <a:rPr lang="en-GB" b="1" dirty="0">
                <a:solidFill>
                  <a:srgbClr val="B9B9FF"/>
                </a:solidFill>
              </a:rPr>
              <a:t>POLITIC</a:t>
            </a:r>
            <a:r>
              <a:rPr lang="cs-CZ" b="1" dirty="0">
                <a:solidFill>
                  <a:srgbClr val="B9B9FF"/>
                </a:solidFill>
              </a:rPr>
              <a:t>KÉ SKUPINY</a:t>
            </a:r>
            <a:endParaRPr lang="sv-SE" b="1" dirty="0">
              <a:solidFill>
                <a:srgbClr val="B9B9FF"/>
              </a:solidFill>
            </a:endParaRPr>
          </a:p>
          <a:p>
            <a:pPr marL="268288" indent="-268288" algn="r" eaLnBrk="0" hangingPunct="0"/>
            <a:r>
              <a:rPr lang="cs-CZ" dirty="0"/>
              <a:t>Brusel</a:t>
            </a:r>
            <a:endParaRPr lang="en-GB" dirty="0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537914" y="5699125"/>
            <a:ext cx="4572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1">
              <a:solidFill>
                <a:srgbClr val="009999"/>
              </a:solidFill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23528" y="5733256"/>
            <a:ext cx="3097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5113" indent="-265113" algn="r"/>
            <a:r>
              <a:rPr lang="cs-CZ" b="1" dirty="0">
                <a:solidFill>
                  <a:srgbClr val="009999"/>
                </a:solidFill>
              </a:rPr>
              <a:t>TÝDEN VNĚJŠÍCH AKTIVIT</a:t>
            </a:r>
            <a:endParaRPr lang="en-GB" b="1" dirty="0">
              <a:solidFill>
                <a:srgbClr val="009999"/>
              </a:solidFill>
            </a:endParaRPr>
          </a:p>
        </p:txBody>
      </p:sp>
      <p:sp>
        <p:nvSpPr>
          <p:cNvPr id="14" name="Title 32"/>
          <p:cNvSpPr txBox="1">
            <a:spLocks/>
          </p:cNvSpPr>
          <p:nvPr/>
        </p:nvSpPr>
        <p:spPr>
          <a:xfrm>
            <a:off x="0" y="286048"/>
            <a:ext cx="8913813" cy="914400"/>
          </a:xfrm>
          <a:prstGeom prst="rect">
            <a:avLst/>
          </a:prstGeom>
          <a:solidFill>
            <a:srgbClr val="17365F"/>
          </a:solidFill>
        </p:spPr>
        <p:txBody>
          <a:bodyPr vert="horz" lIns="1188720" tIns="45720" rIns="274320" bIns="45720" rtlCol="0" anchor="ctr">
            <a:noAutofit/>
          </a:bodyPr>
          <a:lstStyle>
            <a:lvl1pPr marL="0" indent="0" defTabSz="914400" eaLnBrk="1" latinLnBrk="0" hangingPunct="1">
              <a:buNone/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0" hangingPunct="0">
              <a:defRPr/>
            </a:pPr>
            <a:r>
              <a:rPr lang="cs-CZ" sz="2800" dirty="0"/>
              <a:t>Kalendář EP - </a:t>
            </a:r>
            <a:r>
              <a:rPr lang="cs-CZ" sz="2800" dirty="0" smtClean="0"/>
              <a:t>2017</a:t>
            </a:r>
            <a:endParaRPr lang="en-US" sz="2800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707904" y="2276872"/>
            <a:ext cx="216024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3707905" y="3501008"/>
            <a:ext cx="2808312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3707904" y="4725144"/>
            <a:ext cx="144016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3707904" y="6021288"/>
            <a:ext cx="252028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10</a:t>
            </a:r>
            <a:endParaRPr lang="cs-CZ" dirty="0"/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0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8949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1916212" y="5157192"/>
            <a:ext cx="428280" cy="175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bdélník 29"/>
          <p:cNvSpPr/>
          <p:nvPr/>
        </p:nvSpPr>
        <p:spPr>
          <a:xfrm>
            <a:off x="6300192" y="5446172"/>
            <a:ext cx="428280" cy="175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32"/>
          <p:cNvSpPr txBox="1">
            <a:spLocks/>
          </p:cNvSpPr>
          <p:nvPr/>
        </p:nvSpPr>
        <p:spPr>
          <a:xfrm>
            <a:off x="0" y="286048"/>
            <a:ext cx="8913813" cy="914400"/>
          </a:xfrm>
          <a:prstGeom prst="rect">
            <a:avLst/>
          </a:prstGeom>
          <a:solidFill>
            <a:srgbClr val="17365F"/>
          </a:solidFill>
        </p:spPr>
        <p:txBody>
          <a:bodyPr vert="horz" lIns="1188720" tIns="45720" rIns="274320" bIns="45720" rtlCol="0" anchor="ctr">
            <a:noAutofit/>
          </a:bodyPr>
          <a:lstStyle>
            <a:lvl1pPr marL="0" indent="0" defTabSz="914400" eaLnBrk="1" latinLnBrk="0" hangingPunct="1">
              <a:buNone/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0" hangingPunct="0"/>
            <a:r>
              <a:rPr lang="cs-CZ" sz="2800" dirty="0"/>
              <a:t>Rozložení politických sil v EP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252520" y="62373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5816" y="6635452"/>
            <a:ext cx="381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cs-CZ" sz="1050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3" name="Graf 32"/>
          <p:cNvGraphicFramePr/>
          <p:nvPr>
            <p:extLst>
              <p:ext uri="{D42A27DB-BD31-4B8C-83A1-F6EECF244321}">
                <p14:modId xmlns:p14="http://schemas.microsoft.com/office/powerpoint/2010/main" xmlns="" val="1485357056"/>
              </p:ext>
            </p:extLst>
          </p:nvPr>
        </p:nvGraphicFramePr>
        <p:xfrm>
          <a:off x="1568379" y="1231029"/>
          <a:ext cx="6192688" cy="5358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11</a:t>
            </a:r>
            <a:endParaRPr lang="cs-CZ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3995936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0893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88" name="Picture 44" descr="Logo KDU-ČSL "/>
          <p:cNvPicPr>
            <a:picLocks noChangeArrowheads="1"/>
          </p:cNvPicPr>
          <p:nvPr/>
        </p:nvPicPr>
        <p:blipFill rotWithShape="1">
          <a:blip r:embed="rId3" cstate="print"/>
          <a:srcRect t="13040"/>
          <a:stretch/>
        </p:blipFill>
        <p:spPr bwMode="auto">
          <a:xfrm>
            <a:off x="251520" y="2666628"/>
            <a:ext cx="1025128" cy="690364"/>
          </a:xfrm>
          <a:prstGeom prst="rect">
            <a:avLst/>
          </a:prstGeom>
          <a:noFill/>
        </p:spPr>
      </p:pic>
      <p:pic>
        <p:nvPicPr>
          <p:cNvPr id="31790" name="Picture 46" descr="Logo KSČM - barevné"/>
          <p:cNvPicPr>
            <a:picLocks noChangeAspect="1" noChangeArrowheads="1"/>
          </p:cNvPicPr>
          <p:nvPr/>
        </p:nvPicPr>
        <p:blipFill rotWithShape="1">
          <a:blip r:embed="rId4" cstate="print"/>
          <a:srcRect l="19176" t="11901" r="18696"/>
          <a:stretch/>
        </p:blipFill>
        <p:spPr bwMode="auto">
          <a:xfrm>
            <a:off x="251520" y="5013176"/>
            <a:ext cx="1028701" cy="1089496"/>
          </a:xfrm>
          <a:prstGeom prst="rect">
            <a:avLst/>
          </a:prstGeom>
          <a:noFill/>
        </p:spPr>
      </p:pic>
      <p:sp>
        <p:nvSpPr>
          <p:cNvPr id="31791" name="Line 47"/>
          <p:cNvSpPr>
            <a:spLocks noChangeShapeType="1"/>
          </p:cNvSpPr>
          <p:nvPr/>
        </p:nvSpPr>
        <p:spPr bwMode="auto">
          <a:xfrm>
            <a:off x="2555776" y="1916832"/>
            <a:ext cx="403244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endParaRPr lang="cs-CZ">
              <a:ln>
                <a:solidFill>
                  <a:srgbClr val="FFFFFF"/>
                </a:solidFill>
                <a:prstDash val="dash"/>
              </a:ln>
            </a:endParaRPr>
          </a:p>
        </p:txBody>
      </p:sp>
      <p:sp>
        <p:nvSpPr>
          <p:cNvPr id="17" name="Title 32"/>
          <p:cNvSpPr txBox="1">
            <a:spLocks/>
          </p:cNvSpPr>
          <p:nvPr/>
        </p:nvSpPr>
        <p:spPr>
          <a:xfrm>
            <a:off x="0" y="286048"/>
            <a:ext cx="8913813" cy="914400"/>
          </a:xfrm>
          <a:prstGeom prst="rect">
            <a:avLst/>
          </a:prstGeom>
          <a:solidFill>
            <a:srgbClr val="17365F"/>
          </a:solidFill>
        </p:spPr>
        <p:txBody>
          <a:bodyPr vert="horz" lIns="1188720" tIns="45720" rIns="274320" bIns="45720" rtlCol="0" anchor="ctr">
            <a:noAutofit/>
          </a:bodyPr>
          <a:lstStyle>
            <a:lvl1pPr marL="0" indent="0" defTabSz="914400" eaLnBrk="1" latinLnBrk="0" hangingPunct="1">
              <a:buNone/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0" hangingPunct="0"/>
            <a:r>
              <a:rPr lang="cs-CZ" sz="2800" dirty="0">
                <a:solidFill>
                  <a:schemeClr val="bg1"/>
                </a:solidFill>
              </a:rPr>
              <a:t>České politické strany v EP </a:t>
            </a:r>
            <a:r>
              <a:rPr lang="cs-CZ" sz="2800" dirty="0" smtClean="0">
                <a:solidFill>
                  <a:schemeClr val="bg1"/>
                </a:solidFill>
              </a:rPr>
              <a:t/>
            </a:r>
            <a:br>
              <a:rPr lang="cs-CZ" sz="2800" dirty="0" smtClean="0">
                <a:solidFill>
                  <a:schemeClr val="bg1"/>
                </a:solidFill>
              </a:rPr>
            </a:br>
            <a:r>
              <a:rPr lang="cs-CZ" sz="2800" dirty="0" smtClean="0">
                <a:solidFill>
                  <a:schemeClr val="bg1"/>
                </a:solidFill>
              </a:rPr>
              <a:t>Evropské </a:t>
            </a:r>
            <a:r>
              <a:rPr lang="cs-CZ" sz="2800" dirty="0">
                <a:solidFill>
                  <a:schemeClr val="bg1"/>
                </a:solidFill>
              </a:rPr>
              <a:t>volby </a:t>
            </a:r>
            <a:r>
              <a:rPr lang="cs-CZ" sz="2800" dirty="0" smtClean="0">
                <a:solidFill>
                  <a:schemeClr val="bg1"/>
                </a:solidFill>
              </a:rPr>
              <a:t>2014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/>
          <a:srcRect t="15786" b="20281"/>
          <a:stretch/>
        </p:blipFill>
        <p:spPr>
          <a:xfrm>
            <a:off x="179512" y="3356992"/>
            <a:ext cx="1152128" cy="73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149080"/>
            <a:ext cx="735510" cy="792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8414" y="1340768"/>
            <a:ext cx="1265414" cy="504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1997395"/>
            <a:ext cx="1135236" cy="639517"/>
          </a:xfrm>
          <a:prstGeom prst="rect">
            <a:avLst/>
          </a:prstGeom>
        </p:spPr>
      </p:pic>
      <p:sp>
        <p:nvSpPr>
          <p:cNvPr id="20" name="Line 47"/>
          <p:cNvSpPr>
            <a:spLocks noChangeShapeType="1"/>
          </p:cNvSpPr>
          <p:nvPr/>
        </p:nvSpPr>
        <p:spPr bwMode="auto">
          <a:xfrm>
            <a:off x="2555776" y="2420888"/>
            <a:ext cx="403244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1" name="Line 47"/>
          <p:cNvSpPr>
            <a:spLocks noChangeShapeType="1"/>
          </p:cNvSpPr>
          <p:nvPr/>
        </p:nvSpPr>
        <p:spPr bwMode="auto">
          <a:xfrm>
            <a:off x="2555776" y="3068960"/>
            <a:ext cx="403244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2" name="Line 47"/>
          <p:cNvSpPr>
            <a:spLocks noChangeShapeType="1"/>
          </p:cNvSpPr>
          <p:nvPr/>
        </p:nvSpPr>
        <p:spPr bwMode="auto">
          <a:xfrm>
            <a:off x="2555776" y="3992364"/>
            <a:ext cx="403244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3" name="Line 47"/>
          <p:cNvSpPr>
            <a:spLocks noChangeShapeType="1"/>
          </p:cNvSpPr>
          <p:nvPr/>
        </p:nvSpPr>
        <p:spPr bwMode="auto">
          <a:xfrm>
            <a:off x="2555776" y="4797152"/>
            <a:ext cx="403244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>
            <a:off x="2555776" y="6453336"/>
            <a:ext cx="403244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14239" y="1988840"/>
            <a:ext cx="1162217" cy="546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/>
          <a:srcRect r="10196"/>
          <a:stretch/>
        </p:blipFill>
        <p:spPr>
          <a:xfrm>
            <a:off x="7452320" y="1196752"/>
            <a:ext cx="1551980" cy="822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 cstate="print"/>
          <a:srcRect b="16027"/>
          <a:stretch/>
        </p:blipFill>
        <p:spPr>
          <a:xfrm>
            <a:off x="7488832" y="3212976"/>
            <a:ext cx="1331640" cy="8386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24328" y="2708920"/>
            <a:ext cx="1090209" cy="512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/>
          <a:srcRect t="34432"/>
          <a:stretch/>
        </p:blipFill>
        <p:spPr>
          <a:xfrm>
            <a:off x="7668344" y="4149080"/>
            <a:ext cx="817153" cy="535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712852" y="4869160"/>
            <a:ext cx="772360" cy="6480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24584" y="127307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Skupina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Evropských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konzervativců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a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reformistů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83768" y="206084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Evropská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lidová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strana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83768" y="27089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Evropská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lidová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strana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83768" y="334848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Aliance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liberálů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a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demokratů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pro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Evropu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3528" y="6021288"/>
            <a:ext cx="1335687" cy="5673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740352" y="5805264"/>
            <a:ext cx="792088" cy="79208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483768" y="414908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Skupina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progresivní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aliance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socialistů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a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demokratů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41" name="Line 47"/>
          <p:cNvSpPr>
            <a:spLocks noChangeShapeType="1"/>
          </p:cNvSpPr>
          <p:nvPr/>
        </p:nvSpPr>
        <p:spPr bwMode="auto">
          <a:xfrm>
            <a:off x="2555776" y="5589240"/>
            <a:ext cx="403244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42" name="TextBox 41"/>
          <p:cNvSpPr txBox="1"/>
          <p:nvPr/>
        </p:nvSpPr>
        <p:spPr>
          <a:xfrm>
            <a:off x="2483768" y="4942909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Frakce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sjednocené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evropské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levice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/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Severská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zelená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levice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83768" y="5819705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Frakce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Evropa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svobody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a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přímé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demokracie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696" y="20608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  <a:latin typeface="Tahoma"/>
                <a:cs typeface="Tahoma"/>
              </a:rPr>
              <a:t>(4)</a:t>
            </a:r>
            <a:endParaRPr lang="en-US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35696" y="13407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  <a:latin typeface="Tahoma"/>
                <a:cs typeface="Tahoma"/>
              </a:rPr>
              <a:t>(2)</a:t>
            </a:r>
            <a:endParaRPr lang="en-US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35696" y="27089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  <a:latin typeface="Tahoma"/>
                <a:cs typeface="Tahoma"/>
              </a:rPr>
              <a:t>(3)</a:t>
            </a:r>
            <a:endParaRPr lang="en-US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35696" y="34290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  <a:latin typeface="Tahoma"/>
                <a:cs typeface="Tahoma"/>
              </a:rPr>
              <a:t>(4)</a:t>
            </a:r>
            <a:endParaRPr lang="en-US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35696" y="42838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  <a:latin typeface="Tahoma"/>
                <a:cs typeface="Tahoma"/>
              </a:rPr>
              <a:t>(4)</a:t>
            </a:r>
            <a:endParaRPr lang="en-US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35696" y="51479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  <a:latin typeface="Tahoma"/>
                <a:cs typeface="Tahoma"/>
              </a:rPr>
              <a:t>(3)</a:t>
            </a:r>
            <a:endParaRPr lang="en-US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35696" y="59492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  <a:latin typeface="Tahoma"/>
                <a:cs typeface="Tahoma"/>
              </a:rPr>
              <a:t>(1)</a:t>
            </a:r>
            <a:endParaRPr lang="en-US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12</a:t>
            </a:r>
            <a:endParaRPr lang="cs-CZ" dirty="0"/>
          </a:p>
        </p:txBody>
      </p:sp>
      <p:sp>
        <p:nvSpPr>
          <p:cNvPr id="44" name="Slide Number Placeholder 5"/>
          <p:cNvSpPr txBox="1">
            <a:spLocks/>
          </p:cNvSpPr>
          <p:nvPr/>
        </p:nvSpPr>
        <p:spPr>
          <a:xfrm>
            <a:off x="0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51" name="Slide Number Placeholder 5"/>
          <p:cNvSpPr txBox="1">
            <a:spLocks/>
          </p:cNvSpPr>
          <p:nvPr/>
        </p:nvSpPr>
        <p:spPr>
          <a:xfrm>
            <a:off x="3995936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60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79512" y="1772816"/>
            <a:ext cx="5688632" cy="4824536"/>
          </a:xfrm>
        </p:spPr>
        <p:txBody>
          <a:bodyPr>
            <a:noAutofit/>
          </a:bodyPr>
          <a:lstStyle/>
          <a:p>
            <a:pPr>
              <a:buClr>
                <a:srgbClr val="17365F"/>
              </a:buClr>
              <a:buFont typeface="Wingdings" charset="2"/>
              <a:buChar char="Ø"/>
            </a:pPr>
            <a:r>
              <a:rPr lang="en-US" sz="1800" dirty="0">
                <a:latin typeface="Tahoma"/>
                <a:cs typeface="Tahoma"/>
              </a:rPr>
              <a:t>Evropští </a:t>
            </a:r>
            <a:r>
              <a:rPr lang="en-US" sz="1800" dirty="0" err="1">
                <a:latin typeface="Tahoma"/>
                <a:cs typeface="Tahoma"/>
              </a:rPr>
              <a:t>konzervativci</a:t>
            </a:r>
            <a:r>
              <a:rPr lang="en-US" sz="1800" dirty="0">
                <a:latin typeface="Tahoma"/>
                <a:cs typeface="Tahoma"/>
              </a:rPr>
              <a:t> a </a:t>
            </a:r>
            <a:r>
              <a:rPr lang="en-US" sz="1800" dirty="0" err="1">
                <a:latin typeface="Tahoma"/>
                <a:cs typeface="Tahoma"/>
              </a:rPr>
              <a:t>reformisté</a:t>
            </a:r>
            <a:r>
              <a:rPr lang="en-US" sz="1800" dirty="0">
                <a:latin typeface="Tahoma"/>
                <a:cs typeface="Tahoma"/>
              </a:rPr>
              <a:t> </a:t>
            </a:r>
            <a:r>
              <a:rPr lang="en-US" sz="1800" dirty="0" err="1" smtClean="0">
                <a:latin typeface="Tahoma"/>
                <a:cs typeface="Tahoma"/>
              </a:rPr>
              <a:t>vyznávají</a:t>
            </a:r>
            <a:r>
              <a:rPr lang="en-US" sz="1800" dirty="0" smtClean="0">
                <a:latin typeface="Tahoma"/>
                <a:cs typeface="Tahoma"/>
              </a:rPr>
              <a:t>:</a:t>
            </a:r>
          </a:p>
          <a:p>
            <a:pPr lvl="1">
              <a:buClr>
                <a:srgbClr val="17365F"/>
              </a:buClr>
              <a:buFont typeface="Wingdings" charset="2"/>
              <a:buChar char="ü"/>
            </a:pPr>
            <a:r>
              <a:rPr lang="en-US" dirty="0" smtClean="0">
                <a:latin typeface="Tahoma"/>
                <a:cs typeface="Tahoma"/>
              </a:rPr>
              <a:t>euroskepsi</a:t>
            </a:r>
            <a:r>
              <a:rPr lang="en-US" dirty="0">
                <a:latin typeface="Tahoma"/>
                <a:cs typeface="Tahoma"/>
              </a:rPr>
              <a:t>, </a:t>
            </a:r>
            <a:endParaRPr lang="en-US" dirty="0" smtClean="0">
              <a:latin typeface="Tahoma"/>
              <a:cs typeface="Tahoma"/>
            </a:endParaRPr>
          </a:p>
          <a:p>
            <a:pPr lvl="1">
              <a:buClr>
                <a:srgbClr val="17365F"/>
              </a:buClr>
              <a:buFont typeface="Wingdings" charset="2"/>
              <a:buChar char="ü"/>
            </a:pPr>
            <a:r>
              <a:rPr lang="en-US" dirty="0" smtClean="0">
                <a:latin typeface="Tahoma"/>
                <a:cs typeface="Tahoma"/>
              </a:rPr>
              <a:t>anti</a:t>
            </a:r>
            <a:r>
              <a:rPr lang="en-US" dirty="0">
                <a:latin typeface="Tahoma"/>
                <a:cs typeface="Tahoma"/>
              </a:rPr>
              <a:t>-</a:t>
            </a:r>
            <a:r>
              <a:rPr lang="en-US" dirty="0" err="1" smtClean="0">
                <a:latin typeface="Tahoma"/>
                <a:cs typeface="Tahoma"/>
              </a:rPr>
              <a:t>federalismus</a:t>
            </a:r>
            <a:r>
              <a:rPr lang="en-US" dirty="0" smtClean="0">
                <a:latin typeface="Tahoma"/>
                <a:cs typeface="Tahoma"/>
              </a:rPr>
              <a:t>,</a:t>
            </a:r>
          </a:p>
          <a:p>
            <a:pPr lvl="1">
              <a:buClr>
                <a:srgbClr val="17365F"/>
              </a:buClr>
              <a:buFont typeface="Wingdings" charset="2"/>
              <a:buChar char="ü"/>
            </a:pPr>
            <a:r>
              <a:rPr lang="en-US" dirty="0" smtClean="0">
                <a:latin typeface="Tahoma"/>
                <a:cs typeface="Tahoma"/>
              </a:rPr>
              <a:t>konzervatismus</a:t>
            </a:r>
            <a:r>
              <a:rPr lang="en-US" sz="1600" dirty="0">
                <a:latin typeface="Tahoma"/>
                <a:cs typeface="Tahoma"/>
              </a:rPr>
              <a:t>. </a:t>
            </a:r>
            <a:endParaRPr lang="en-US" sz="1600" dirty="0" smtClean="0">
              <a:latin typeface="Tahoma"/>
              <a:cs typeface="Tahoma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  <a:buClr>
                <a:srgbClr val="17365F"/>
              </a:buClr>
              <a:buFont typeface="Wingdings" charset="2"/>
              <a:buChar char="Ø"/>
            </a:pPr>
            <a:r>
              <a:rPr lang="cs-CZ" sz="1800" dirty="0" smtClean="0">
                <a:latin typeface="Tahoma"/>
                <a:ea typeface="Verdana" pitchFamily="34" charset="0"/>
                <a:cs typeface="Tahoma"/>
              </a:rPr>
              <a:t>Základní ideály byly formulovány a podepsány </a:t>
            </a:r>
            <a:br>
              <a:rPr lang="cs-CZ" sz="1800" dirty="0" smtClean="0">
                <a:latin typeface="Tahoma"/>
                <a:ea typeface="Verdana" pitchFamily="34" charset="0"/>
                <a:cs typeface="Tahoma"/>
              </a:rPr>
            </a:br>
            <a:r>
              <a:rPr lang="cs-CZ" sz="1800" dirty="0" smtClean="0">
                <a:latin typeface="Tahoma"/>
                <a:ea typeface="Verdana" pitchFamily="34" charset="0"/>
                <a:cs typeface="Tahoma"/>
              </a:rPr>
              <a:t>v tzv. </a:t>
            </a:r>
            <a:r>
              <a:rPr lang="cs-CZ" sz="1800" b="1" dirty="0">
                <a:solidFill>
                  <a:srgbClr val="C00000"/>
                </a:solidFill>
                <a:latin typeface="Tahoma"/>
                <a:ea typeface="Verdana" pitchFamily="34" charset="0"/>
                <a:cs typeface="Tahoma"/>
              </a:rPr>
              <a:t>Pražské deklaraci </a:t>
            </a:r>
            <a:r>
              <a:rPr lang="cs-CZ" sz="1800" dirty="0" smtClean="0">
                <a:latin typeface="Tahoma"/>
                <a:ea typeface="Verdana" pitchFamily="34" charset="0"/>
                <a:cs typeface="Tahoma"/>
              </a:rPr>
              <a:t>v roce 2009.</a:t>
            </a:r>
          </a:p>
          <a:p>
            <a:pPr>
              <a:lnSpc>
                <a:spcPct val="150000"/>
              </a:lnSpc>
              <a:spcBef>
                <a:spcPts val="200"/>
              </a:spcBef>
              <a:buClr>
                <a:srgbClr val="17365F"/>
              </a:buClr>
              <a:buFont typeface="Wingdings" charset="2"/>
              <a:buChar char="Ø"/>
            </a:pPr>
            <a:r>
              <a:rPr lang="cs-CZ" sz="1800" dirty="0" smtClean="0">
                <a:latin typeface="Tahoma"/>
                <a:ea typeface="Verdana" pitchFamily="34" charset="0"/>
                <a:cs typeface="Tahoma"/>
              </a:rPr>
              <a:t>V současnosti frakci tvoří </a:t>
            </a:r>
            <a:r>
              <a:rPr lang="cs-CZ" sz="1800" b="1" dirty="0" smtClean="0">
                <a:solidFill>
                  <a:srgbClr val="C00000"/>
                </a:solidFill>
                <a:latin typeface="Tahoma"/>
                <a:ea typeface="Verdana" pitchFamily="34" charset="0"/>
                <a:cs typeface="Tahoma"/>
              </a:rPr>
              <a:t>74 poslanců </a:t>
            </a:r>
            <a:r>
              <a:rPr lang="cs-CZ" sz="1800" dirty="0" smtClean="0">
                <a:latin typeface="Tahoma"/>
                <a:ea typeface="Verdana" pitchFamily="34" charset="0"/>
                <a:cs typeface="Tahoma"/>
              </a:rPr>
              <a:t>ze  17-ti evropských zemí.</a:t>
            </a:r>
          </a:p>
          <a:p>
            <a:pPr>
              <a:lnSpc>
                <a:spcPct val="150000"/>
              </a:lnSpc>
              <a:spcBef>
                <a:spcPts val="200"/>
              </a:spcBef>
              <a:buClr>
                <a:srgbClr val="17365F"/>
              </a:buClr>
              <a:buFont typeface="Wingdings" charset="2"/>
              <a:buChar char="Ø"/>
            </a:pPr>
            <a:r>
              <a:rPr lang="cs-CZ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ECR - </a:t>
            </a:r>
            <a:r>
              <a:rPr lang="en-US" sz="1800" b="1" dirty="0" err="1" smtClean="0">
                <a:solidFill>
                  <a:srgbClr val="C00000"/>
                </a:solidFill>
                <a:latin typeface="Tahoma"/>
                <a:ea typeface="Verdana" pitchFamily="34" charset="0"/>
                <a:cs typeface="Tahoma"/>
              </a:rPr>
              <a:t>třetí</a:t>
            </a:r>
            <a:r>
              <a:rPr lang="en-US" sz="1800" b="1" dirty="0" smtClean="0">
                <a:solidFill>
                  <a:srgbClr val="C00000"/>
                </a:solidFill>
                <a:latin typeface="Tahoma"/>
                <a:ea typeface="Verdana" pitchFamily="34" charset="0"/>
                <a:cs typeface="Tahoma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ahoma"/>
                <a:ea typeface="Verdana" pitchFamily="34" charset="0"/>
                <a:cs typeface="Tahoma"/>
              </a:rPr>
              <a:t>největší</a:t>
            </a:r>
            <a:r>
              <a:rPr lang="en-US" sz="1800" b="1" dirty="0">
                <a:solidFill>
                  <a:srgbClr val="C00000"/>
                </a:solidFill>
                <a:latin typeface="Tahoma"/>
                <a:ea typeface="Verdana" pitchFamily="34" charset="0"/>
                <a:cs typeface="Tahoma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Tahoma"/>
                <a:ea typeface="Verdana" pitchFamily="34" charset="0"/>
                <a:cs typeface="Tahoma"/>
              </a:rPr>
              <a:t>skupin</a:t>
            </a:r>
            <a:r>
              <a:rPr lang="cs-CZ" sz="1800" b="1" dirty="0" smtClean="0">
                <a:solidFill>
                  <a:srgbClr val="C00000"/>
                </a:solidFill>
                <a:latin typeface="Tahoma"/>
                <a:ea typeface="Verdana" pitchFamily="34" charset="0"/>
                <a:cs typeface="Tahoma"/>
              </a:rPr>
              <a:t>a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v </a:t>
            </a:r>
            <a:r>
              <a:rPr lang="en-US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Evropském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 </a:t>
            </a:r>
            <a:r>
              <a:rPr lang="en-US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parlamentu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. </a:t>
            </a:r>
            <a:r>
              <a:rPr lang="cs-CZ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Od </a:t>
            </a:r>
            <a:r>
              <a:rPr lang="en-US" sz="18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roku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2014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j</a:t>
            </a:r>
            <a:r>
              <a:rPr lang="cs-CZ" sz="180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e </a:t>
            </a:r>
            <a:r>
              <a:rPr lang="en-US" sz="180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předsedou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 </a:t>
            </a:r>
            <a:r>
              <a:rPr lang="en-US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britský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 </a:t>
            </a:r>
            <a:r>
              <a:rPr lang="en-US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konzervativní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 </a:t>
            </a:r>
            <a:r>
              <a:rPr lang="en-US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poslanec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 Syed </a:t>
            </a:r>
            <a:r>
              <a:rPr lang="en-US" sz="18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Kamall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.</a:t>
            </a:r>
            <a:endParaRPr lang="cs-CZ" sz="1800" dirty="0" smtClean="0">
              <a:latin typeface="Tahoma"/>
              <a:ea typeface="Verdana" pitchFamily="34" charset="0"/>
              <a:cs typeface="Tahoma"/>
            </a:endParaRPr>
          </a:p>
        </p:txBody>
      </p:sp>
      <p:sp>
        <p:nvSpPr>
          <p:cNvPr id="2053" name="AutoShape 5" descr="data:image/jpg;base64,/9j/4AAQSkZJRgABAQAAAQABAAD/2wCEAAkGBhQSEBUUExQWFRQUFxUaFxcVFB0YFxscHBQYHBYZFxsXHCYfGBklHBYcHzAhIycpLCwvHR80NTAqNSYrLSkBCQoKDgwOGg8PGi0kHiQpKSosKjUsLywvMjUsKSwsKSwyLCwsLCksKiwsKSwsLC0sKSksLCwsLCwsKSwsLCwsKf/AABEIAGgA0AMBIgACEQEDEQH/xAAcAAACAgMBAQAAAAAAAAAAAAAABwEGAgQFAwj/xABGEAACAQMCBAMFBAYGCAcAAAABAgMABBESIQUGEzEHQVEUImFxgSNykaEyQlJigsEVM0OTsbIXNDVUc5LS8FNjg6Kz0eH/xAAaAQEBAQEBAQEAAAAAAAAAAAAABQQDBgIB/8QAKxEAAgICAQQBAwMFAQAAAAAAAAECAwQREhMhMUEFMlGBImHxI3GRwdEU/9oADAMBAAIRAxEAPwB41BozWEswUFmIAAJJJwAB3JPlQGearPMniBa2eVZupKP7OPdh949l+tUXnbxReUtDaMUj7NKNmb10fsr8e5+HmuyaqY/x7kuVnb9iZfnKPaBeeL+Lt1ISIgkC/Aa3+rNt+AFVe75lupTl7iZs/wDmMB+CkD8q5tFVoY9cPpRNndOflmTSknJJz6knP41u23HbiM5SeVflK2Pwziufqqa6uMZdmc02i5cK8Vr2IjWyzL6SLhv+Zcfzpg8u+KFrckK56Eh/VkPuk+iv2/HFIyisduDVYuy0zVXl2Q97PqQNWVIzk3xHltCscpaW32GDu6fcJ7j90/TFOnh/EI5o1kjYOjDII/771Evx50vT8fcr03xtXbybVFRmprOaAooooAooooAooooAooooAooooAooooCDSd8T+dzK7WsLfZIcSMP12B3X7oI39T8qvHiLzL7JZnQcSy+5H8Nveb6D8yKQpqr8fjqT6kvwTM6/j+hEVIFRTg8OOQBEq3NwuZTvGhH9WPIn98/l86p5GRGmO3+CdTS7ZaRWuWPCiecB5z0Iz2GMyEfI7J9d/hTB4b4a2MIH2IkP7UpLn8Ow+gq0YrncT5jt7cgTTRxkjIDMASPUDvUGzJttet/hFqGPVUiRy3a9vZ4f7pf/AKrm3/h7YzA6rdFJ848of/bXfgnDqGUhlYAgg5BBGxB8xXpXBWTT7NnZ1wa8IUPMfg+6AvaOZAP7N8B/4WGA3yOKXc0TIxVgVZTggjBB9CDuDX1ERVO595ES9jMkYC3Cj3W7awP1G/kfL5VSxs+SfGzx9zBkYSa5Q/wIurbyBzo1lNock28h98fsH9tf5+o+QqqyxFWKsCGUkEHYgg4IPxrCq9lcbIOL8EuE3XLaPqOJwwBBBB3BHYjyxWRNL3wi5l6sDWzn34cFM9zGfL+E7fIimEa8vbW65uLPR1WKyKkjHqjOMjPzqdVJnjXASkt3JeWUt0HlkaO9tpdbwp+qAgbKaB8APXbesb7nhLS7juI3ecPw6NYml21MZsa5sdsaTqI32+Oa5nQdVFVHh/MVx/SMVpMYWDWnWdolYDX1CMJqdvcx67nvt2qvcO8Qb64SyWJbfq3bXisXV9C9FlCsAHydicjzOMYoBnFqmlRf82Sy9KG6ihae24paxMV1iM6wSkiAOCG77HI9R5V63viDxBYLi6VbboWt1JCUKv1HVZdIIOvCnBHzOdsbUA0qKWHN3iPc208/Ta2KW+n7LRLJIwOnJkdMJAd+zGmTaz60Vu2pVOPmAf50B7UUUUAUUUUAjvFji5lvzGD7sChf4mwzn8wPpVKrd43ddW5mk/blkP01nH5YrSr1dMOnWonmbp85uRbfDXl0XV6C4zHCA7+hOfs1PzOT/CafFJLlXm1eHWLMqh7ieQ4BOAqIAoLY8tWrA89/SuifGuXXn2ePRgbazqz5nOMY+GPrUrKpuvsbiuyKWNdVTBJvuXrnbmpbG2L95Hysa+WrHc/ujufw86Ql7fvNI0krF3buxO//AOD4Cu3zfztJxAprRY1j1aVUk7nGSSceg8qrlbMPG6UdyXdmTKyOpLSfYZnIHiNJritZlaQMVRGXGpdsAEADKgDv3GD3psilb4RcvRMPagzGVC8bIQNIyAQRtnsR+dNKpGZw6r4LRVxefT3JhQamoNZDUJ7xf5dEcyXKDCze6/3wNj9V/wAvxpd0+/E2yEnDJvWPS4+asP5E0hK9DgWc6tP12IObDhZtezu8k8X9mv4XzhSwR/uv7p/DIP0r6Gr5czX0xwe76tvFIe7xo31ZAT/jWT5OGmpGr4+e04i34xFwuO4uEHEp7XqO/tEELsIy5/rNumcE+eCR6Yqy2HJNjKiyRZaGS0Fuqg+50i2rUMrq153zn6VTeGdb23iPSurOAe1tkXUQdidI3UlhgeVbXMXMVxZSSgTGUXlmgtumfsxcBljfoDJCZ1agB5laklUtB8NYfsCtxdI8EfSEiygO0WSRGxCdhnAIAOPPYY4154bFJrCK3My28Buy0yyoJI2k0FMHAzuCMBTtnNa9pa3R4m9u13cFbW1tpSiuT1pFwSCWz7rtnONzsK48HGJlsbfiC3ssl3LcIrW5kHSbVKVaERY93Ax8vwoC92/hxbrGil5mdblLppWcGSSRO3UJXGn4AD517T+H9u1pcWxeXp3EzzOQy6gzOGIU6MBcjsQT8aX97xGUwcSuDxGeOW0uphDEJQFwHGkFCMsDuoHYYPxqOO8bu2klneWbRHFbki0uURrZjErSCS3fBkySfp+QFsuOR7O5nvIVurheoyPcQRyAKHYe65yhznRnGSNu2wq1XfEorSKMSMcZSJAFLuzYwoCoMk7E7DHc7UouLcwTJe3UkTSJbzDhpuLmMYkjjaPIKrn3WbXvjOnB+dd7m3j8vD7iQrLJJDc2Z9l1OZMTrhQUYk+8yuGz5kigGiGrVj4xE07W4cGZEDsm+QpOAe2KVyJM1xPb3XEZ7f2G1hZWWXBZ2TVJK+d5AG2wPIgDFYw2DXXEpiLuUY4dC/Wh+yaUgDSxBGQp/SKjGflQ/BvZqarPhxxGSfhdtLKxeRkOpj3OGYAn1OB3qzUB8tN33qM1u8atelczRnbRLIPoHOPyxWlXr4tNJnlmtPTAtRqHrV78KZ+pdGCRUePpuwDRqSDkbgkZ8z517eIfE3t7/pQLGi6IyFEERyWz+0hOe1ZXkNW9PR3VP9PqbF9mjI9RVy4hzB1LKWOWKKO6t54/eSNVLAOwbYDBKsuDjYgj41e+VVSXhQnkiiaUJKdRiXcrqwSAPhXzZlOEeTj70fVeOpvSfrYuOVvECawjMcaRMjNqOoEEnAH6QPoB61c+EeNCPKFniEaH9dXL6dvNdOSPlVI4HJJJK1zI6pEmnqyGJCCO4jRNOlnbGAAPj2zUcw83NcswjjihhOwRI01Y/efTnPyx9a5zortn9P8Ad7PuF064/V+Btf6UOHf7wP7uT/oqf9J3D/8AeB/dyf8ARXL8NES6si80UTusjLqMSAkYBGcKPWqjyjxvr34guIoZYpWddJt4xpwCVKlVBxtjfNYP/PDclp/p891/w3deeovt3LbzT4g2MtlPHHNqd42CjpuMkj1KgD60mKunibypFZzRmEaUmDe5nOkqVzjO+DqG3wNUuqmHXCNe4b0ydlzlKep+gr6M5O/2fbZ/8GP/AC1854r6Y4Na9K3hjPdI41PzCAH8xWX5N9oo0/HLu2Vfh9twy8NzLLZ2ymK5khd5o48u64y2ojzz5712ntLANDCVtg8JzBGdAZDscxr3U9jtSrh4bNFdvdTRNLZx8TuNUPTYlS5925Cj9MDbyOMbd68r2zT2W7t5baR+Ky3LtFIIGZmzKDHIk2MKgXy1D5VFLA35JLWKZpWMCTNpR3LKrnzVWOc/ECtI8J4bFcGYx2qXGdWshFfJ/W33yc9/OqHPyyJG4088AklWKHpuY85f2c6zESO5ZRuu/auPxUQzmzgntXRI4IDc3C2jPPIREumFHVCygDYkn4eW4F94byjZQSSNdG1lkmuZZ4TIEDKshBVV1HLbjy2rs8W4Hw6WXqXEVs0o0gmQLq3/AEA2dz8M0quL8OXr3nWUqk4i9mzw953MXSAjWBsgQsuw0tjcb+Yqx8p8qq3FJDcxNIYbWz0NOmPfCjcjJXqADHc439aAvkllZsruVgK3AVHYhMSgbIrH9fG4A3qv8T4DDcXdsontlt7E6xboB1A6g4ydXuxjAOnH6v4VbhHAplvVsTE5t+HzXF1GcEK4ZQbZFJ21Kzt+VcbgtmHm4ewgVMXLCaNLORemHDApNPLqaYtv3OMZzjagL5ecUsL9Yp/Y0uWFyLfMgjDp75Bc6icpkEgdz6VZ1jtAWnAgGpRG0o07qNghbzHlilJYcPCwQxLAyzRcYiMgEDKQnWk6R1acMqqDjBOn4Zrqjl+T+kjw7pn2T2z23Vp+z0aNXSz2/rcbelAMqyltoStvEYYyv6MKFVI89kByO+e1as3H2FwFAT2cbPLqGFb3sgtnSpBCrpO51ZHY0s+XrWBdMFzZzS8S9tZ2dUZGH2hYTdfGDEBvjO/pWnxiVk4dxCyMExna+kkAEDlem0ysH1gacEfHO429AMvFfhBhvzIB7s6hx94YV/8AAH6iqXT58SOWva7M6BmWL309Tt7y/UfmBSHxXo8G3qVpe12PP5lfCxv7l28IP9o/+lJ/itWPmS7s043H7RFIXxDpfWOmDn3CyYzsfPP0queF8kcFyZ5poo00MoDSAMSSP1e4G3c4r08QYUur3rQXFuyFEGTOikEZ7hj8fKstqUsl78a8neEuNC152VTj/wDrdx/x5/8A5Xpv8jaf6EXVnT059WO+MvnGfPFUWLhkEFrPI11DNdzDQgSTUF6jgOxZsZY5OT2G/rmrhyzxW2h4WLZ7qASFJAcSggF9WBkd+4r5yZc61Fen/o/caPCbb9own5YtuIcKiFmNBjBMYJ3D4GtJfVjjc/IjalDcW7I7I4KspIYHuCO4NW/kPjElld6DJF0W0iX7ZNGPJ0OcFh6DfGx8sdnxGtbO6+3t7iDrjZl6gHUX6/rj8+3kK60zdE+D7xfdM+LIq6HNdmvR3PB3/UH/AOM/+Va8uUeTrdB7bbu08uJOmJCFVX3BVgo2Pln61h4c8Ut7SzMc1zArtIzYEqtgEADJBxnbyqr8q8zHh14yPIkltMx1GNw6j3iFkGOxx3HfHyFZZQnOdnD+TRGcYxhy/g4PNfH57q4ZrgaGTKCMDATB3XB3znufOuLTF8SrW0uD7TbzwmUbSIHGXA7MPVh2x5jH1XVVsaalWtLX7E6+LU3t7O3yXwg3N/DHjK6wzfdT3j+OMfWvonFLzwh5a6ULXTjDTbJnyjB7/wAR3+QFMQioudb1LdLwith1cK9v2VaXxIs1mMRaTCy9JpRE5hEmcaDIBjOdvSutx/mKGyjWS4YojOqZCk4Lds47Dbc0teLcl8Qm6gkjMji6Eiym8xGYxLlVig2VG09y2Phk71defuBS3UMCRKGKXUEjAkAaFfLd++3l51hNp5y+JdoFQjrszqXCJA7SKgYjW64yi7bZ3PpXM4l4j672yhtGBhuAHeQwu+VyPdTBGk4yGY50H9Lsa8OaeUrj+kZLqGJp0miRCkd2bV0ZOxJBAdCB29fTuceG+H8qS2YKJHHHb3iS9OUsEaYHZTIdTd+/zoDuWniXZyTLGrSaZH6cczRMIXfONKyEYJPkex9aJfE6yVpV1SHoGQS4hYhOm2lsnGNzsPXBqsQcpcQe1tuHSQxpDbzIzXKzA6kSQsNEf6Suc9zW63Jlz/RnE4NC9W6uZ5IhrXdWkUqSew2B2ND9OqfFWyywzMWVQwUW8mp1P60Yx7y43zsMVmOeI3ubYxzp7NNBNKdUT6iI85bX2QLpOQR5V4R8szjiMU2lemnD+gTqGepk7Y74+NcDgnIV3GLIPHEejaXkUgdwU1yl9CsFOWQ6sHFD8LRB4lWr50iYExvJFrt3Xqqvcxbe98u/wrncI8QfbLSAbwXN0zogCNo1JpZwrlTsUONeDgk9yK5PKnJ97DdR4ia1gVZBMhuxPC5K4Xox7tGM75Y5+PrhYcp38Nvw8i3RpeHTS/Z9dcSpIo99W7JgkjB32B+FAXzlri4lWSLqGSW2fpzMVIGvGcA4GrYgZwM967VVLkTg1xDJeyXKIjXNx1FCPrGOmBjPfbtv3q3UBiaTnidySYJDdQr9i5zIAP0GJ7/dJP0OfUU5a854VZSrAFWBBBGQQe4I8xXei50y5I43Uq2OmfLpophc7eGDwlpbVS8W5MY3dPu+bL+Y+NL016Om6Fq3EgWVSrepBRmiiuxxCiiig2FGaKmh+kVauQuTGvptTgi3jI6jftfuL8T5+g+le3Jvh1LeEPIDFb/tEe8/wQHy/e7emadfDeGxwRLHEoRFGAB/P1PxqZl5iguEPJQxcVyfKXg2IogoAUAAAAAdgB2A+FZkUUVCLRGKMVNFARijFTRQEYqcUUUBGKMVNFARijFTRQEYqaKKAKKKKAgiqtzJ4c214SxXpSn+0jwM/eXs3+Pxoor6hOUHuL0fEoRmtSQueMeE15ESY9M6/unS31Vj3+RNVe64DcRH7SCVMesbY/HGPzqaKq4+bZKSjIl5GJCC3E0StbNtwmaT+rhlf7sbH8wMUUVTttcIckYK4KUtMsnCvC69mI1IIV9ZW3/5VyaYPL3hVbW5Dy/byDzcYQH4JuPxzU0VBtzLbO29FqrFrh30XRVxWVFFYzYFFFFAFFFFAFFFFAFFFFAFFFFAFFFFAFFFFAf/2Q=="/>
          <p:cNvSpPr>
            <a:spLocks noChangeAspect="1" noChangeArrowheads="1"/>
          </p:cNvSpPr>
          <p:nvPr/>
        </p:nvSpPr>
        <p:spPr bwMode="auto">
          <a:xfrm>
            <a:off x="76200" y="-471488"/>
            <a:ext cx="1981200" cy="990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5" name="AutoShape 7" descr="data:image/jpg;base64,/9j/4AAQSkZJRgABAQAAAQABAAD/2wCEAAkGBhQSEBUUExQWFRQUFxUaFxcVFB0YFxscHBQYHBYZFxsXHCYfGBklHBYcHzAhIycpLCwvHR80NTAqNSYrLSkBCQoKDgwOGg8PGi0kHiQpKSosKjUsLywvMjUsKSwsKSwyLCwsLCksKiwsKSwsLC0sKSksLCwsLCwsKSwsLCwsKf/AABEIAGgA0AMBIgACEQEDEQH/xAAcAAACAgMBAQAAAAAAAAAAAAAABwEGAgQFAwj/xABGEAACAQMCBAMFBAYGCAcAAAABAgMABBESIQUGEzEHQVEUImFxgSNykaEyQlJigsEVM0OTsbIXNDVUc5LS8FNjg6Kz0eH/xAAaAQEBAQEBAQEAAAAAAAAAAAAABQQDBgIB/8QAKxEAAgICAQQBAwMFAQAAAAAAAAECAwQREhMhMUEFMlGBImHxI3GRwdEU/9oADAMBAAIRAxEAPwB41BozWEswUFmIAAJJJwAB3JPlQGearPMniBa2eVZupKP7OPdh949l+tUXnbxReUtDaMUj7NKNmb10fsr8e5+HmuyaqY/x7kuVnb9iZfnKPaBeeL+Lt1ISIgkC/Aa3+rNt+AFVe75lupTl7iZs/wDmMB+CkD8q5tFVoY9cPpRNndOflmTSknJJz6knP41u23HbiM5SeVflK2Pwziufqqa6uMZdmc02i5cK8Vr2IjWyzL6SLhv+Zcfzpg8u+KFrckK56Eh/VkPuk+iv2/HFIyisduDVYuy0zVXl2Q97PqQNWVIzk3xHltCscpaW32GDu6fcJ7j90/TFOnh/EI5o1kjYOjDII/771Evx50vT8fcr03xtXbybVFRmprOaAooooAooooAooooAooooAooooAooooCDSd8T+dzK7WsLfZIcSMP12B3X7oI39T8qvHiLzL7JZnQcSy+5H8Nveb6D8yKQpqr8fjqT6kvwTM6/j+hEVIFRTg8OOQBEq3NwuZTvGhH9WPIn98/l86p5GRGmO3+CdTS7ZaRWuWPCiecB5z0Iz2GMyEfI7J9d/hTB4b4a2MIH2IkP7UpLn8Ow+gq0YrncT5jt7cgTTRxkjIDMASPUDvUGzJttet/hFqGPVUiRy3a9vZ4f7pf/AKrm3/h7YzA6rdFJ848of/bXfgnDqGUhlYAgg5BBGxB8xXpXBWTT7NnZ1wa8IUPMfg+6AvaOZAP7N8B/4WGA3yOKXc0TIxVgVZTggjBB9CDuDX1ERVO595ES9jMkYC3Cj3W7awP1G/kfL5VSxs+SfGzx9zBkYSa5Q/wIurbyBzo1lNock28h98fsH9tf5+o+QqqyxFWKsCGUkEHYgg4IPxrCq9lcbIOL8EuE3XLaPqOJwwBBBB3BHYjyxWRNL3wi5l6sDWzn34cFM9zGfL+E7fIimEa8vbW65uLPR1WKyKkjHqjOMjPzqdVJnjXASkt3JeWUt0HlkaO9tpdbwp+qAgbKaB8APXbesb7nhLS7juI3ecPw6NYml21MZsa5sdsaTqI32+Oa5nQdVFVHh/MVx/SMVpMYWDWnWdolYDX1CMJqdvcx67nvt2qvcO8Qb64SyWJbfq3bXisXV9C9FlCsAHydicjzOMYoBnFqmlRf82Sy9KG6ihae24paxMV1iM6wSkiAOCG77HI9R5V63viDxBYLi6VbboWt1JCUKv1HVZdIIOvCnBHzOdsbUA0qKWHN3iPc208/Ta2KW+n7LRLJIwOnJkdMJAd+zGmTaz60Vu2pVOPmAf50B7UUUUAUUUUAjvFji5lvzGD7sChf4mwzn8wPpVKrd43ddW5mk/blkP01nH5YrSr1dMOnWonmbp85uRbfDXl0XV6C4zHCA7+hOfs1PzOT/CafFJLlXm1eHWLMqh7ieQ4BOAqIAoLY8tWrA89/SuifGuXXn2ePRgbazqz5nOMY+GPrUrKpuvsbiuyKWNdVTBJvuXrnbmpbG2L95Hysa+WrHc/ujufw86Ql7fvNI0krF3buxO//AOD4Cu3zfztJxAprRY1j1aVUk7nGSSceg8qrlbMPG6UdyXdmTKyOpLSfYZnIHiNJritZlaQMVRGXGpdsAEADKgDv3GD3psilb4RcvRMPagzGVC8bIQNIyAQRtnsR+dNKpGZw6r4LRVxefT3JhQamoNZDUJ7xf5dEcyXKDCze6/3wNj9V/wAvxpd0+/E2yEnDJvWPS4+asP5E0hK9DgWc6tP12IObDhZtezu8k8X9mv4XzhSwR/uv7p/DIP0r6Gr5czX0xwe76tvFIe7xo31ZAT/jWT5OGmpGr4+e04i34xFwuO4uEHEp7XqO/tEELsIy5/rNumcE+eCR6Yqy2HJNjKiyRZaGS0Fuqg+50i2rUMrq153zn6VTeGdb23iPSurOAe1tkXUQdidI3UlhgeVbXMXMVxZSSgTGUXlmgtumfsxcBljfoDJCZ1agB5laklUtB8NYfsCtxdI8EfSEiygO0WSRGxCdhnAIAOPPYY4154bFJrCK3My28Buy0yyoJI2k0FMHAzuCMBTtnNa9pa3R4m9u13cFbW1tpSiuT1pFwSCWz7rtnONzsK48HGJlsbfiC3ssl3LcIrW5kHSbVKVaERY93Ax8vwoC92/hxbrGil5mdblLppWcGSSRO3UJXGn4AD517T+H9u1pcWxeXp3EzzOQy6gzOGIU6MBcjsQT8aX97xGUwcSuDxGeOW0uphDEJQFwHGkFCMsDuoHYYPxqOO8bu2klneWbRHFbki0uURrZjErSCS3fBkySfp+QFsuOR7O5nvIVurheoyPcQRyAKHYe65yhznRnGSNu2wq1XfEorSKMSMcZSJAFLuzYwoCoMk7E7DHc7UouLcwTJe3UkTSJbzDhpuLmMYkjjaPIKrn3WbXvjOnB+dd7m3j8vD7iQrLJJDc2Z9l1OZMTrhQUYk+8yuGz5kigGiGrVj4xE07W4cGZEDsm+QpOAe2KVyJM1xPb3XEZ7f2G1hZWWXBZ2TVJK+d5AG2wPIgDFYw2DXXEpiLuUY4dC/Wh+yaUgDSxBGQp/SKjGflQ/BvZqarPhxxGSfhdtLKxeRkOpj3OGYAn1OB3qzUB8tN33qM1u8atelczRnbRLIPoHOPyxWlXr4tNJnlmtPTAtRqHrV78KZ+pdGCRUePpuwDRqSDkbgkZ8z517eIfE3t7/pQLGi6IyFEERyWz+0hOe1ZXkNW9PR3VP9PqbF9mjI9RVy4hzB1LKWOWKKO6t54/eSNVLAOwbYDBKsuDjYgj41e+VVSXhQnkiiaUJKdRiXcrqwSAPhXzZlOEeTj70fVeOpvSfrYuOVvECawjMcaRMjNqOoEEnAH6QPoB61c+EeNCPKFniEaH9dXL6dvNdOSPlVI4HJJJK1zI6pEmnqyGJCCO4jRNOlnbGAAPj2zUcw83NcswjjihhOwRI01Y/efTnPyx9a5zortn9P8Ad7PuF064/V+Btf6UOHf7wP7uT/oqf9J3D/8AeB/dyf8ARXL8NES6si80UTusjLqMSAkYBGcKPWqjyjxvr34guIoZYpWddJt4xpwCVKlVBxtjfNYP/PDclp/p891/w3deeovt3LbzT4g2MtlPHHNqd42CjpuMkj1KgD60mKunibypFZzRmEaUmDe5nOkqVzjO+DqG3wNUuqmHXCNe4b0ydlzlKep+gr6M5O/2fbZ/8GP/AC1854r6Y4Na9K3hjPdI41PzCAH8xWX5N9oo0/HLu2Vfh9twy8NzLLZ2ymK5khd5o48u64y2ojzz5712ntLANDCVtg8JzBGdAZDscxr3U9jtSrh4bNFdvdTRNLZx8TuNUPTYlS5925Cj9MDbyOMbd68r2zT2W7t5baR+Ky3LtFIIGZmzKDHIk2MKgXy1D5VFLA35JLWKZpWMCTNpR3LKrnzVWOc/ECtI8J4bFcGYx2qXGdWshFfJ/W33yc9/OqHPyyJG4088AklWKHpuY85f2c6zESO5ZRuu/auPxUQzmzgntXRI4IDc3C2jPPIREumFHVCygDYkn4eW4F94byjZQSSNdG1lkmuZZ4TIEDKshBVV1HLbjy2rs8W4Hw6WXqXEVs0o0gmQLq3/AEA2dz8M0quL8OXr3nWUqk4i9mzw953MXSAjWBsgQsuw0tjcb+Yqx8p8qq3FJDcxNIYbWz0NOmPfCjcjJXqADHc439aAvkllZsruVgK3AVHYhMSgbIrH9fG4A3qv8T4DDcXdsontlt7E6xboB1A6g4ydXuxjAOnH6v4VbhHAplvVsTE5t+HzXF1GcEK4ZQbZFJ21Kzt+VcbgtmHm4ewgVMXLCaNLORemHDApNPLqaYtv3OMZzjagL5ecUsL9Yp/Y0uWFyLfMgjDp75Bc6icpkEgdz6VZ1jtAWnAgGpRG0o07qNghbzHlilJYcPCwQxLAyzRcYiMgEDKQnWk6R1acMqqDjBOn4Zrqjl+T+kjw7pn2T2z23Vp+z0aNXSz2/rcbelAMqyltoStvEYYyv6MKFVI89kByO+e1as3H2FwFAT2cbPLqGFb3sgtnSpBCrpO51ZHY0s+XrWBdMFzZzS8S9tZ2dUZGH2hYTdfGDEBvjO/pWnxiVk4dxCyMExna+kkAEDlem0ysH1gacEfHO429AMvFfhBhvzIB7s6hx94YV/8AAH6iqXT58SOWva7M6BmWL309Tt7y/UfmBSHxXo8G3qVpe12PP5lfCxv7l28IP9o/+lJ/itWPmS7s043H7RFIXxDpfWOmDn3CyYzsfPP0queF8kcFyZ5poo00MoDSAMSSP1e4G3c4r08QYUur3rQXFuyFEGTOikEZ7hj8fKstqUsl78a8neEuNC152VTj/wDrdx/x5/8A5Xpv8jaf6EXVnT059WO+MvnGfPFUWLhkEFrPI11DNdzDQgSTUF6jgOxZsZY5OT2G/rmrhyzxW2h4WLZ7qASFJAcSggF9WBkd+4r5yZc61Fen/o/caPCbb9own5YtuIcKiFmNBjBMYJ3D4GtJfVjjc/IjalDcW7I7I4KspIYHuCO4NW/kPjElld6DJF0W0iX7ZNGPJ0OcFh6DfGx8sdnxGtbO6+3t7iDrjZl6gHUX6/rj8+3kK60zdE+D7xfdM+LIq6HNdmvR3PB3/UH/AOM/+Va8uUeTrdB7bbu08uJOmJCFVX3BVgo2Pln61h4c8Ut7SzMc1zArtIzYEqtgEADJBxnbyqr8q8zHh14yPIkltMx1GNw6j3iFkGOxx3HfHyFZZQnOdnD+TRGcYxhy/g4PNfH57q4ZrgaGTKCMDATB3XB3znufOuLTF8SrW0uD7TbzwmUbSIHGXA7MPVh2x5jH1XVVsaalWtLX7E6+LU3t7O3yXwg3N/DHjK6wzfdT3j+OMfWvonFLzwh5a6ULXTjDTbJnyjB7/wAR3+QFMQioudb1LdLwith1cK9v2VaXxIs1mMRaTCy9JpRE5hEmcaDIBjOdvSutx/mKGyjWS4YojOqZCk4Lds47Dbc0teLcl8Qm6gkjMji6Eiym8xGYxLlVig2VG09y2Phk71defuBS3UMCRKGKXUEjAkAaFfLd++3l51hNp5y+JdoFQjrszqXCJA7SKgYjW64yi7bZ3PpXM4l4j672yhtGBhuAHeQwu+VyPdTBGk4yGY50H9Lsa8OaeUrj+kZLqGJp0miRCkd2bV0ZOxJBAdCB29fTuceG+H8qS2YKJHHHb3iS9OUsEaYHZTIdTd+/zoDuWniXZyTLGrSaZH6cczRMIXfONKyEYJPkex9aJfE6yVpV1SHoGQS4hYhOm2lsnGNzsPXBqsQcpcQe1tuHSQxpDbzIzXKzA6kSQsNEf6Suc9zW63Jlz/RnE4NC9W6uZ5IhrXdWkUqSew2B2ND9OqfFWyywzMWVQwUW8mp1P60Yx7y43zsMVmOeI3ubYxzp7NNBNKdUT6iI85bX2QLpOQR5V4R8szjiMU2lemnD+gTqGepk7Y74+NcDgnIV3GLIPHEejaXkUgdwU1yl9CsFOWQ6sHFD8LRB4lWr50iYExvJFrt3Xqqvcxbe98u/wrncI8QfbLSAbwXN0zogCNo1JpZwrlTsUONeDgk9yK5PKnJ97DdR4ia1gVZBMhuxPC5K4Xox7tGM75Y5+PrhYcp38Nvw8i3RpeHTS/Z9dcSpIo99W7JgkjB32B+FAXzlri4lWSLqGSW2fpzMVIGvGcA4GrYgZwM967VVLkTg1xDJeyXKIjXNx1FCPrGOmBjPfbtv3q3UBiaTnidySYJDdQr9i5zIAP0GJ7/dJP0OfUU5a854VZSrAFWBBBGQQe4I8xXei50y5I43Uq2OmfLpophc7eGDwlpbVS8W5MY3dPu+bL+Y+NL016Om6Fq3EgWVSrepBRmiiuxxCiiig2FGaKmh+kVauQuTGvptTgi3jI6jftfuL8T5+g+le3Jvh1LeEPIDFb/tEe8/wQHy/e7emadfDeGxwRLHEoRFGAB/P1PxqZl5iguEPJQxcVyfKXg2IogoAUAAAAAdgB2A+FZkUUVCLRGKMVNFARijFTRQEYqcUUUBGKMVNFARijFTRQEYqaKKAKKKKAgiqtzJ4c214SxXpSn+0jwM/eXs3+Pxoor6hOUHuL0fEoRmtSQueMeE15ESY9M6/unS31Vj3+RNVe64DcRH7SCVMesbY/HGPzqaKq4+bZKSjIl5GJCC3E0StbNtwmaT+rhlf7sbH8wMUUVTttcIckYK4KUtMsnCvC69mI1IIV9ZW3/5VyaYPL3hVbW5Dy/byDzcYQH4JuPxzU0VBtzLbO29FqrFrh30XRVxWVFFYzYFFFFAFFFFAFFFFAFFFFAFFFFAFFFFAFFFFAf/2Q=="/>
          <p:cNvSpPr>
            <a:spLocks noChangeAspect="1" noChangeArrowheads="1"/>
          </p:cNvSpPr>
          <p:nvPr/>
        </p:nvSpPr>
        <p:spPr bwMode="auto">
          <a:xfrm>
            <a:off x="76200" y="-471488"/>
            <a:ext cx="1981200" cy="990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7" name="AutoShape 9" descr="data:image/jpg;base64,/9j/4AAQSkZJRgABAQAAAQABAAD/2wCEAAkGBhQSEBUUExQWFRQUFxUaFxcVFB0YFxscHBQYHBYZFxsXHCYfGBklHBYcHzAhIycpLCwvHR80NTAqNSYrLSkBCQoKDgwOGg8PGi0kHiQpKSosKjUsLywvMjUsKSwsKSwyLCwsLCksKiwsKSwsLC0sKSksLCwsLCwsKSwsLCwsKf/AABEIAGgA0AMBIgACEQEDEQH/xAAcAAACAgMBAQAAAAAAAAAAAAAABwEGAgQFAwj/xABGEAACAQMCBAMFBAYGCAcAAAABAgMABBESIQUGEzEHQVEUImFxgSNykaEyQlJigsEVM0OTsbIXNDVUc5LS8FNjg6Kz0eH/xAAaAQEBAQEBAQEAAAAAAAAAAAAABQQDBgIB/8QAKxEAAgICAQQBAwMFAQAAAAAAAAECAwQREhMhMUEFMlGBImHxI3GRwdEU/9oADAMBAAIRAxEAPwB41BozWEswUFmIAAJJJwAB3JPlQGearPMniBa2eVZupKP7OPdh949l+tUXnbxReUtDaMUj7NKNmb10fsr8e5+HmuyaqY/x7kuVnb9iZfnKPaBeeL+Lt1ISIgkC/Aa3+rNt+AFVe75lupTl7iZs/wDmMB+CkD8q5tFVoY9cPpRNndOflmTSknJJz6knP41u23HbiM5SeVflK2Pwziufqqa6uMZdmc02i5cK8Vr2IjWyzL6SLhv+Zcfzpg8u+KFrckK56Eh/VkPuk+iv2/HFIyisduDVYuy0zVXl2Q97PqQNWVIzk3xHltCscpaW32GDu6fcJ7j90/TFOnh/EI5o1kjYOjDII/771Evx50vT8fcr03xtXbybVFRmprOaAooooAooooAooooAooooAooooAooooCDSd8T+dzK7WsLfZIcSMP12B3X7oI39T8qvHiLzL7JZnQcSy+5H8Nveb6D8yKQpqr8fjqT6kvwTM6/j+hEVIFRTg8OOQBEq3NwuZTvGhH9WPIn98/l86p5GRGmO3+CdTS7ZaRWuWPCiecB5z0Iz2GMyEfI7J9d/hTB4b4a2MIH2IkP7UpLn8Ow+gq0YrncT5jt7cgTTRxkjIDMASPUDvUGzJttet/hFqGPVUiRy3a9vZ4f7pf/AKrm3/h7YzA6rdFJ848of/bXfgnDqGUhlYAgg5BBGxB8xXpXBWTT7NnZ1wa8IUPMfg+6AvaOZAP7N8B/4WGA3yOKXc0TIxVgVZTggjBB9CDuDX1ERVO595ES9jMkYC3Cj3W7awP1G/kfL5VSxs+SfGzx9zBkYSa5Q/wIurbyBzo1lNock28h98fsH9tf5+o+QqqyxFWKsCGUkEHYgg4IPxrCq9lcbIOL8EuE3XLaPqOJwwBBBB3BHYjyxWRNL3wi5l6sDWzn34cFM9zGfL+E7fIimEa8vbW65uLPR1WKyKkjHqjOMjPzqdVJnjXASkt3JeWUt0HlkaO9tpdbwp+qAgbKaB8APXbesb7nhLS7juI3ecPw6NYml21MZsa5sdsaTqI32+Oa5nQdVFVHh/MVx/SMVpMYWDWnWdolYDX1CMJqdvcx67nvt2qvcO8Qb64SyWJbfq3bXisXV9C9FlCsAHydicjzOMYoBnFqmlRf82Sy9KG6ihae24paxMV1iM6wSkiAOCG77HI9R5V63viDxBYLi6VbboWt1JCUKv1HVZdIIOvCnBHzOdsbUA0qKWHN3iPc208/Ta2KW+n7LRLJIwOnJkdMJAd+zGmTaz60Vu2pVOPmAf50B7UUUUAUUUUAjvFji5lvzGD7sChf4mwzn8wPpVKrd43ddW5mk/blkP01nH5YrSr1dMOnWonmbp85uRbfDXl0XV6C4zHCA7+hOfs1PzOT/CafFJLlXm1eHWLMqh7ieQ4BOAqIAoLY8tWrA89/SuifGuXXn2ePRgbazqz5nOMY+GPrUrKpuvsbiuyKWNdVTBJvuXrnbmpbG2L95Hysa+WrHc/ujufw86Ql7fvNI0krF3buxO//AOD4Cu3zfztJxAprRY1j1aVUk7nGSSceg8qrlbMPG6UdyXdmTKyOpLSfYZnIHiNJritZlaQMVRGXGpdsAEADKgDv3GD3psilb4RcvRMPagzGVC8bIQNIyAQRtnsR+dNKpGZw6r4LRVxefT3JhQamoNZDUJ7xf5dEcyXKDCze6/3wNj9V/wAvxpd0+/E2yEnDJvWPS4+asP5E0hK9DgWc6tP12IObDhZtezu8k8X9mv4XzhSwR/uv7p/DIP0r6Gr5czX0xwe76tvFIe7xo31ZAT/jWT5OGmpGr4+e04i34xFwuO4uEHEp7XqO/tEELsIy5/rNumcE+eCR6Yqy2HJNjKiyRZaGS0Fuqg+50i2rUMrq153zn6VTeGdb23iPSurOAe1tkXUQdidI3UlhgeVbXMXMVxZSSgTGUXlmgtumfsxcBljfoDJCZ1agB5laklUtB8NYfsCtxdI8EfSEiygO0WSRGxCdhnAIAOPPYY4154bFJrCK3My28Buy0yyoJI2k0FMHAzuCMBTtnNa9pa3R4m9u13cFbW1tpSiuT1pFwSCWz7rtnONzsK48HGJlsbfiC3ssl3LcIrW5kHSbVKVaERY93Ax8vwoC92/hxbrGil5mdblLppWcGSSRO3UJXGn4AD517T+H9u1pcWxeXp3EzzOQy6gzOGIU6MBcjsQT8aX97xGUwcSuDxGeOW0uphDEJQFwHGkFCMsDuoHYYPxqOO8bu2klneWbRHFbki0uURrZjErSCS3fBkySfp+QFsuOR7O5nvIVurheoyPcQRyAKHYe65yhznRnGSNu2wq1XfEorSKMSMcZSJAFLuzYwoCoMk7E7DHc7UouLcwTJe3UkTSJbzDhpuLmMYkjjaPIKrn3WbXvjOnB+dd7m3j8vD7iQrLJJDc2Z9l1OZMTrhQUYk+8yuGz5kigGiGrVj4xE07W4cGZEDsm+QpOAe2KVyJM1xPb3XEZ7f2G1hZWWXBZ2TVJK+d5AG2wPIgDFYw2DXXEpiLuUY4dC/Wh+yaUgDSxBGQp/SKjGflQ/BvZqarPhxxGSfhdtLKxeRkOpj3OGYAn1OB3qzUB8tN33qM1u8atelczRnbRLIPoHOPyxWlXr4tNJnlmtPTAtRqHrV78KZ+pdGCRUePpuwDRqSDkbgkZ8z517eIfE3t7/pQLGi6IyFEERyWz+0hOe1ZXkNW9PR3VP9PqbF9mjI9RVy4hzB1LKWOWKKO6t54/eSNVLAOwbYDBKsuDjYgj41e+VVSXhQnkiiaUJKdRiXcrqwSAPhXzZlOEeTj70fVeOpvSfrYuOVvECawjMcaRMjNqOoEEnAH6QPoB61c+EeNCPKFniEaH9dXL6dvNdOSPlVI4HJJJK1zI6pEmnqyGJCCO4jRNOlnbGAAPj2zUcw83NcswjjihhOwRI01Y/efTnPyx9a5zortn9P8Ad7PuF064/V+Btf6UOHf7wP7uT/oqf9J3D/8AeB/dyf8ARXL8NES6si80UTusjLqMSAkYBGcKPWqjyjxvr34guIoZYpWddJt4xpwCVKlVBxtjfNYP/PDclp/p891/w3deeovt3LbzT4g2MtlPHHNqd42CjpuMkj1KgD60mKunibypFZzRmEaUmDe5nOkqVzjO+DqG3wNUuqmHXCNe4b0ydlzlKep+gr6M5O/2fbZ/8GP/AC1854r6Y4Na9K3hjPdI41PzCAH8xWX5N9oo0/HLu2Vfh9twy8NzLLZ2ymK5khd5o48u64y2ojzz5712ntLANDCVtg8JzBGdAZDscxr3U9jtSrh4bNFdvdTRNLZx8TuNUPTYlS5925Cj9MDbyOMbd68r2zT2W7t5baR+Ky3LtFIIGZmzKDHIk2MKgXy1D5VFLA35JLWKZpWMCTNpR3LKrnzVWOc/ECtI8J4bFcGYx2qXGdWshFfJ/W33yc9/OqHPyyJG4088AklWKHpuY85f2c6zESO5ZRuu/auPxUQzmzgntXRI4IDc3C2jPPIREumFHVCygDYkn4eW4F94byjZQSSNdG1lkmuZZ4TIEDKshBVV1HLbjy2rs8W4Hw6WXqXEVs0o0gmQLq3/AEA2dz8M0quL8OXr3nWUqk4i9mzw953MXSAjWBsgQsuw0tjcb+Yqx8p8qq3FJDcxNIYbWz0NOmPfCjcjJXqADHc439aAvkllZsruVgK3AVHYhMSgbIrH9fG4A3qv8T4DDcXdsontlt7E6xboB1A6g4ydXuxjAOnH6v4VbhHAplvVsTE5t+HzXF1GcEK4ZQbZFJ21Kzt+VcbgtmHm4ewgVMXLCaNLORemHDApNPLqaYtv3OMZzjagL5ecUsL9Yp/Y0uWFyLfMgjDp75Bc6icpkEgdz6VZ1jtAWnAgGpRG0o07qNghbzHlilJYcPCwQxLAyzRcYiMgEDKQnWk6R1acMqqDjBOn4Zrqjl+T+kjw7pn2T2z23Vp+z0aNXSz2/rcbelAMqyltoStvEYYyv6MKFVI89kByO+e1as3H2FwFAT2cbPLqGFb3sgtnSpBCrpO51ZHY0s+XrWBdMFzZzS8S9tZ2dUZGH2hYTdfGDEBvjO/pWnxiVk4dxCyMExna+kkAEDlem0ysH1gacEfHO429AMvFfhBhvzIB7s6hx94YV/8AAH6iqXT58SOWva7M6BmWL309Tt7y/UfmBSHxXo8G3qVpe12PP5lfCxv7l28IP9o/+lJ/itWPmS7s043H7RFIXxDpfWOmDn3CyYzsfPP0queF8kcFyZ5poo00MoDSAMSSP1e4G3c4r08QYUur3rQXFuyFEGTOikEZ7hj8fKstqUsl78a8neEuNC152VTj/wDrdx/x5/8A5Xpv8jaf6EXVnT059WO+MvnGfPFUWLhkEFrPI11DNdzDQgSTUF6jgOxZsZY5OT2G/rmrhyzxW2h4WLZ7qASFJAcSggF9WBkd+4r5yZc61Fen/o/caPCbb9own5YtuIcKiFmNBjBMYJ3D4GtJfVjjc/IjalDcW7I7I4KspIYHuCO4NW/kPjElld6DJF0W0iX7ZNGPJ0OcFh6DfGx8sdnxGtbO6+3t7iDrjZl6gHUX6/rj8+3kK60zdE+D7xfdM+LIq6HNdmvR3PB3/UH/AOM/+Va8uUeTrdB7bbu08uJOmJCFVX3BVgo2Pln61h4c8Ut7SzMc1zArtIzYEqtgEADJBxnbyqr8q8zHh14yPIkltMx1GNw6j3iFkGOxx3HfHyFZZQnOdnD+TRGcYxhy/g4PNfH57q4ZrgaGTKCMDATB3XB3znufOuLTF8SrW0uD7TbzwmUbSIHGXA7MPVh2x5jH1XVVsaalWtLX7E6+LU3t7O3yXwg3N/DHjK6wzfdT3j+OMfWvonFLzwh5a6ULXTjDTbJnyjB7/wAR3+QFMQioudb1LdLwith1cK9v2VaXxIs1mMRaTCy9JpRE5hEmcaDIBjOdvSutx/mKGyjWS4YojOqZCk4Lds47Dbc0teLcl8Qm6gkjMji6Eiym8xGYxLlVig2VG09y2Phk71defuBS3UMCRKGKXUEjAkAaFfLd++3l51hNp5y+JdoFQjrszqXCJA7SKgYjW64yi7bZ3PpXM4l4j672yhtGBhuAHeQwu+VyPdTBGk4yGY50H9Lsa8OaeUrj+kZLqGJp0miRCkd2bV0ZOxJBAdCB29fTuceG+H8qS2YKJHHHb3iS9OUsEaYHZTIdTd+/zoDuWniXZyTLGrSaZH6cczRMIXfONKyEYJPkex9aJfE6yVpV1SHoGQS4hYhOm2lsnGNzsPXBqsQcpcQe1tuHSQxpDbzIzXKzA6kSQsNEf6Suc9zW63Jlz/RnE4NC9W6uZ5IhrXdWkUqSew2B2ND9OqfFWyywzMWVQwUW8mp1P60Yx7y43zsMVmOeI3ubYxzp7NNBNKdUT6iI85bX2QLpOQR5V4R8szjiMU2lemnD+gTqGepk7Y74+NcDgnIV3GLIPHEejaXkUgdwU1yl9CsFOWQ6sHFD8LRB4lWr50iYExvJFrt3Xqqvcxbe98u/wrncI8QfbLSAbwXN0zogCNo1JpZwrlTsUONeDgk9yK5PKnJ97DdR4ia1gVZBMhuxPC5K4Xox7tGM75Y5+PrhYcp38Nvw8i3RpeHTS/Z9dcSpIo99W7JgkjB32B+FAXzlri4lWSLqGSW2fpzMVIGvGcA4GrYgZwM967VVLkTg1xDJeyXKIjXNx1FCPrGOmBjPfbtv3q3UBiaTnidySYJDdQr9i5zIAP0GJ7/dJP0OfUU5a854VZSrAFWBBBGQQe4I8xXei50y5I43Uq2OmfLpophc7eGDwlpbVS8W5MY3dPu+bL+Y+NL016Om6Fq3EgWVSrepBRmiiuxxCiiig2FGaKmh+kVauQuTGvptTgi3jI6jftfuL8T5+g+le3Jvh1LeEPIDFb/tEe8/wQHy/e7emadfDeGxwRLHEoRFGAB/P1PxqZl5iguEPJQxcVyfKXg2IogoAUAAAAAdgB2A+FZkUUVCLRGKMVNFARijFTRQEYqcUUUBGKMVNFARijFTRQEYqaKKAKKKKAgiqtzJ4c214SxXpSn+0jwM/eXs3+Pxoor6hOUHuL0fEoRmtSQueMeE15ESY9M6/unS31Vj3+RNVe64DcRH7SCVMesbY/HGPzqaKq4+bZKSjIl5GJCC3E0StbNtwmaT+rhlf7sbH8wMUUVTttcIckYK4KUtMsnCvC69mI1IIV9ZW3/5VyaYPL3hVbW5Dy/byDzcYQH4JuPxzU0VBtzLbO29FqrFrh30XRVxWVFFYzYFFFFAFFFFAFFFFAFFFFAFFFFAFFFFAFFFFAf/2Q=="/>
          <p:cNvSpPr>
            <a:spLocks noChangeAspect="1" noChangeArrowheads="1"/>
          </p:cNvSpPr>
          <p:nvPr/>
        </p:nvSpPr>
        <p:spPr bwMode="auto">
          <a:xfrm>
            <a:off x="76200" y="-471488"/>
            <a:ext cx="1981200" cy="990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itle 32"/>
          <p:cNvSpPr txBox="1">
            <a:spLocks/>
          </p:cNvSpPr>
          <p:nvPr/>
        </p:nvSpPr>
        <p:spPr>
          <a:xfrm>
            <a:off x="0" y="286048"/>
            <a:ext cx="8913813" cy="914400"/>
          </a:xfrm>
          <a:prstGeom prst="rect">
            <a:avLst/>
          </a:prstGeom>
          <a:solidFill>
            <a:srgbClr val="17365F"/>
          </a:solidFill>
        </p:spPr>
        <p:txBody>
          <a:bodyPr vert="horz" lIns="1188720" tIns="45720" rIns="274320" bIns="45720" rtlCol="0" anchor="ctr">
            <a:noAutofit/>
          </a:bodyPr>
          <a:lstStyle>
            <a:lvl1pPr marL="0" indent="0" defTabSz="914400" eaLnBrk="1" latinLnBrk="0" hangingPunct="1">
              <a:buNone/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0" hangingPunct="0"/>
            <a:r>
              <a:rPr lang="cs-CZ" sz="2800" dirty="0" err="1" smtClean="0"/>
              <a:t>European</a:t>
            </a:r>
            <a:r>
              <a:rPr lang="cs-CZ" sz="2800" dirty="0" smtClean="0"/>
              <a:t> </a:t>
            </a:r>
            <a:r>
              <a:rPr lang="cs-CZ" sz="2800" dirty="0" err="1"/>
              <a:t>Conservatives</a:t>
            </a:r>
            <a:r>
              <a:rPr lang="cs-CZ" sz="2800" dirty="0"/>
              <a:t> and </a:t>
            </a:r>
            <a:r>
              <a:rPr lang="cs-CZ" sz="2800" dirty="0" err="1"/>
              <a:t>Reformists</a:t>
            </a:r>
            <a:r>
              <a:rPr lang="cs-CZ" sz="2800" dirty="0"/>
              <a:t> </a:t>
            </a:r>
            <a:r>
              <a:rPr lang="cs-CZ" sz="2800" dirty="0" err="1" smtClean="0"/>
              <a:t>Group</a:t>
            </a:r>
            <a:r>
              <a:rPr lang="cs-CZ" sz="2800" dirty="0" smtClean="0"/>
              <a:t> (ECR)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84482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1711" y="1700808"/>
            <a:ext cx="3288217" cy="465313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13</a:t>
            </a:r>
            <a:endParaRPr lang="cs-CZ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0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3995936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355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8792813"/>
              </p:ext>
            </p:extLst>
          </p:nvPr>
        </p:nvGraphicFramePr>
        <p:xfrm>
          <a:off x="484436" y="1459261"/>
          <a:ext cx="8352928" cy="4877533"/>
        </p:xfrm>
        <a:graphic>
          <a:graphicData uri="http://schemas.openxmlformats.org/drawingml/2006/table">
            <a:tbl>
              <a:tblPr/>
              <a:tblGrid>
                <a:gridCol w="636770"/>
                <a:gridCol w="1111227"/>
                <a:gridCol w="277807"/>
                <a:gridCol w="696077"/>
                <a:gridCol w="1242326"/>
                <a:gridCol w="282488"/>
                <a:gridCol w="560296"/>
                <a:gridCol w="1251691"/>
                <a:gridCol w="245031"/>
                <a:gridCol w="657060"/>
                <a:gridCol w="1392155"/>
              </a:tblGrid>
              <a:tr h="685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Zahraniční věci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Hospodářství a měna</a:t>
                      </a: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Doprava a cestovní ruch</a:t>
                      </a: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Právní záležitosti</a:t>
                      </a: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</a:tr>
              <a:tr h="3685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Rozvoj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Zaměstnanost a sociální věci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Regionální rozvoj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9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Občanské svobody, spravedlnost a vnitřní věci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</a:tr>
              <a:tr h="3685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10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Mezinárodní obchod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11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Životní prostředí, veřejné zdraví a bezpečnost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1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Zemědělství a rozvoj venkova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1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Ústavní záležitosti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</a:tr>
              <a:tr h="3685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1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Rozpočet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15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Průmysl, výzkum a energetika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1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Rybolov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17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Práva žen a rovnost pohlaví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</a:tr>
              <a:tr h="368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18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Rozpočtová kontrola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19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Vnitřní trh a ochrana spotřebitelů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0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Kultura a vzdělávání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1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Petice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itle 32"/>
          <p:cNvSpPr txBox="1">
            <a:spLocks/>
          </p:cNvSpPr>
          <p:nvPr/>
        </p:nvSpPr>
        <p:spPr>
          <a:xfrm>
            <a:off x="0" y="286048"/>
            <a:ext cx="8913813" cy="914400"/>
          </a:xfrm>
          <a:prstGeom prst="rect">
            <a:avLst/>
          </a:prstGeom>
          <a:solidFill>
            <a:srgbClr val="17365F"/>
          </a:solidFill>
        </p:spPr>
        <p:txBody>
          <a:bodyPr vert="horz" lIns="1188720" tIns="45720" rIns="274320" bIns="45720" rtlCol="0" anchor="ctr">
            <a:noAutofit/>
          </a:bodyPr>
          <a:lstStyle>
            <a:lvl1pPr marL="0" indent="0" defTabSz="914400" eaLnBrk="1" latinLnBrk="0" hangingPunct="1">
              <a:buNone/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0" hangingPunct="0"/>
            <a:r>
              <a:rPr lang="cs-CZ" sz="2800" dirty="0" smtClean="0"/>
              <a:t>Výbory v Evropském parlamentu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20472" y="6453336"/>
            <a:ext cx="323528" cy="404664"/>
          </a:xfrm>
        </p:spPr>
        <p:txBody>
          <a:bodyPr/>
          <a:lstStyle/>
          <a:p>
            <a:r>
              <a:rPr lang="cs-CZ" dirty="0" smtClean="0"/>
              <a:t>14</a:t>
            </a:r>
            <a:endParaRPr lang="en-GB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0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3995936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8" name="Oval 7"/>
          <p:cNvSpPr/>
          <p:nvPr/>
        </p:nvSpPr>
        <p:spPr>
          <a:xfrm>
            <a:off x="2267744" y="4365104"/>
            <a:ext cx="2448272" cy="1296144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55976" y="1196752"/>
            <a:ext cx="2448272" cy="1296144"/>
          </a:xfrm>
          <a:prstGeom prst="ellipse">
            <a:avLst/>
          </a:prstGeom>
          <a:noFill/>
          <a:ln w="38100" cap="rnd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29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251520" y="1556792"/>
            <a:ext cx="8280920" cy="4752528"/>
          </a:xfrm>
        </p:spPr>
        <p:txBody>
          <a:bodyPr>
            <a:noAutofit/>
          </a:bodyPr>
          <a:lstStyle/>
          <a:p>
            <a:pPr lvl="0">
              <a:buClr>
                <a:srgbClr val="0033CC"/>
              </a:buClr>
              <a:buFont typeface="Wingdings" charset="2"/>
              <a:buChar char="Ø"/>
            </a:pPr>
            <a:r>
              <a:rPr lang="cs-CZ" dirty="0" smtClean="0">
                <a:latin typeface="Tahoma"/>
                <a:cs typeface="Tahoma"/>
              </a:rPr>
              <a:t>Parlamentních výborů je </a:t>
            </a:r>
            <a:r>
              <a:rPr lang="cs-CZ" b="1" dirty="0" smtClean="0">
                <a:solidFill>
                  <a:srgbClr val="C00000"/>
                </a:solidFill>
                <a:latin typeface="Tahoma"/>
                <a:cs typeface="Tahoma"/>
              </a:rPr>
              <a:t>20</a:t>
            </a:r>
            <a:r>
              <a:rPr lang="cs-CZ" dirty="0" smtClean="0">
                <a:latin typeface="Tahoma"/>
                <a:cs typeface="Tahoma"/>
              </a:rPr>
              <a:t>, jejich složení z politického hlediska odráží složení pléna.</a:t>
            </a:r>
          </a:p>
          <a:p>
            <a:pPr lvl="0">
              <a:buClr>
                <a:srgbClr val="0033CC"/>
              </a:buClr>
              <a:buFont typeface="Wingdings" charset="2"/>
              <a:buChar char="Ø"/>
            </a:pPr>
            <a:r>
              <a:rPr lang="cs-CZ" dirty="0" smtClean="0">
                <a:latin typeface="Tahoma"/>
                <a:cs typeface="Tahoma"/>
              </a:rPr>
              <a:t>Ve výborech vypracovávají poslanci Evropského parlamentu </a:t>
            </a:r>
            <a:r>
              <a:rPr lang="cs-CZ" b="1" dirty="0" smtClean="0">
                <a:solidFill>
                  <a:srgbClr val="C00000"/>
                </a:solidFill>
                <a:latin typeface="Tahoma"/>
                <a:cs typeface="Tahoma"/>
              </a:rPr>
              <a:t>legislativní návrhy </a:t>
            </a:r>
            <a:r>
              <a:rPr lang="cs-CZ" dirty="0" smtClean="0">
                <a:latin typeface="Tahoma"/>
                <a:cs typeface="Tahoma"/>
              </a:rPr>
              <a:t>a zprávy z vlastního podnětu, předkládají k nim pozměňovací návrhy a hlasují </a:t>
            </a:r>
            <a:r>
              <a:rPr lang="cs-CZ" dirty="0">
                <a:latin typeface="Tahoma"/>
                <a:cs typeface="Tahoma"/>
              </a:rPr>
              <a:t>o</a:t>
            </a:r>
            <a:r>
              <a:rPr lang="cs-CZ" dirty="0" smtClean="0">
                <a:latin typeface="Tahoma"/>
                <a:cs typeface="Tahoma"/>
              </a:rPr>
              <a:t> nich.</a:t>
            </a:r>
          </a:p>
          <a:p>
            <a:pPr lvl="0">
              <a:buClr>
                <a:srgbClr val="0033CC"/>
              </a:buClr>
              <a:buFont typeface="Wingdings" charset="2"/>
              <a:buChar char="Ø"/>
            </a:pPr>
            <a:r>
              <a:rPr lang="cs-CZ" dirty="0" smtClean="0">
                <a:latin typeface="Tahoma"/>
                <a:cs typeface="Tahoma"/>
              </a:rPr>
              <a:t>Projednávají návrhy Komise a Rady a v příslušných případech </a:t>
            </a:r>
            <a:r>
              <a:rPr lang="cs-CZ" b="1" dirty="0" smtClean="0">
                <a:solidFill>
                  <a:srgbClr val="C00000"/>
                </a:solidFill>
                <a:latin typeface="Tahoma"/>
                <a:cs typeface="Tahoma"/>
              </a:rPr>
              <a:t>vypracovávají</a:t>
            </a:r>
            <a:r>
              <a:rPr lang="cs-CZ" b="1" dirty="0" smtClean="0">
                <a:latin typeface="Tahoma"/>
                <a:cs typeface="Tahoma"/>
              </a:rPr>
              <a:t> </a:t>
            </a:r>
            <a:r>
              <a:rPr lang="cs-CZ" b="1" dirty="0" smtClean="0">
                <a:solidFill>
                  <a:srgbClr val="C00000"/>
                </a:solidFill>
                <a:latin typeface="Tahoma"/>
                <a:cs typeface="Tahoma"/>
              </a:rPr>
              <a:t>zprávu</a:t>
            </a:r>
            <a:r>
              <a:rPr lang="cs-CZ" dirty="0" smtClean="0">
                <a:latin typeface="Tahoma"/>
                <a:cs typeface="Tahoma"/>
              </a:rPr>
              <a:t>, která je předkládána na plenárním zasedání.</a:t>
            </a:r>
          </a:p>
          <a:p>
            <a:pPr lvl="0">
              <a:buClr>
                <a:srgbClr val="0033CC"/>
              </a:buClr>
              <a:buFont typeface="Wingdings" charset="2"/>
              <a:buChar char="Ø"/>
            </a:pPr>
            <a:r>
              <a:rPr lang="cs-CZ" dirty="0" smtClean="0">
                <a:latin typeface="Tahoma"/>
                <a:cs typeface="Tahoma"/>
              </a:rPr>
              <a:t>Může také zakládat </a:t>
            </a:r>
            <a:r>
              <a:rPr lang="cs-CZ" b="1" dirty="0" smtClean="0">
                <a:solidFill>
                  <a:srgbClr val="C00000"/>
                </a:solidFill>
                <a:latin typeface="Tahoma"/>
                <a:cs typeface="Tahoma"/>
              </a:rPr>
              <a:t>vyšetřovací výbory</a:t>
            </a:r>
            <a:r>
              <a:rPr lang="cs-CZ" dirty="0" smtClean="0">
                <a:latin typeface="Tahoma"/>
                <a:cs typeface="Tahoma"/>
              </a:rPr>
              <a:t>, které zkoumají případy nesprávného uplatňování evropské legislativy.</a:t>
            </a:r>
          </a:p>
          <a:p>
            <a:pPr>
              <a:buClr>
                <a:srgbClr val="0033CC"/>
              </a:buClr>
              <a:buFont typeface="Wingdings" charset="2"/>
              <a:buChar char="Ø"/>
            </a:pPr>
            <a:r>
              <a:rPr lang="cs-CZ" dirty="0" smtClean="0">
                <a:latin typeface="Tahoma"/>
                <a:cs typeface="Tahoma"/>
              </a:rPr>
              <a:t>K nejdůležitějším z 20 stálých výborů EP patří </a:t>
            </a:r>
            <a:r>
              <a:rPr lang="cs-CZ" b="1" dirty="0" smtClean="0">
                <a:solidFill>
                  <a:srgbClr val="C00000"/>
                </a:solidFill>
                <a:latin typeface="Tahoma"/>
                <a:cs typeface="Tahoma"/>
              </a:rPr>
              <a:t>ITRE – Výbor pro průmysl výzkum a energetiku</a:t>
            </a:r>
            <a:r>
              <a:rPr lang="cs-CZ" dirty="0" smtClean="0">
                <a:latin typeface="Tahoma"/>
                <a:cs typeface="Tahoma"/>
              </a:rPr>
              <a:t>.</a:t>
            </a:r>
          </a:p>
          <a:p>
            <a:pPr>
              <a:buClr>
                <a:srgbClr val="0033CC"/>
              </a:buClr>
              <a:buFont typeface="Wingdings" charset="2"/>
              <a:buChar char="Ø"/>
            </a:pPr>
            <a:r>
              <a:rPr lang="cs-CZ" dirty="0" smtClean="0">
                <a:solidFill>
                  <a:srgbClr val="595959"/>
                </a:solidFill>
                <a:latin typeface="Tahoma"/>
                <a:cs typeface="Tahoma"/>
              </a:rPr>
              <a:t>V ITRE se hledají recepty na řešení </a:t>
            </a:r>
            <a:r>
              <a:rPr lang="cs-CZ" b="1" dirty="0" smtClean="0">
                <a:solidFill>
                  <a:srgbClr val="C00000"/>
                </a:solidFill>
                <a:latin typeface="Tahoma"/>
                <a:cs typeface="Tahoma"/>
              </a:rPr>
              <a:t>udržení</a:t>
            </a:r>
            <a:r>
              <a:rPr lang="cs-CZ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cs-CZ" b="1" dirty="0" smtClean="0">
                <a:solidFill>
                  <a:srgbClr val="C00000"/>
                </a:solidFill>
                <a:latin typeface="Tahoma"/>
                <a:cs typeface="Tahoma"/>
              </a:rPr>
              <a:t>konkurenceschopnosti</a:t>
            </a:r>
            <a:r>
              <a:rPr lang="cs-CZ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cs-CZ" dirty="0" smtClean="0">
                <a:latin typeface="Tahoma"/>
                <a:cs typeface="Tahoma"/>
              </a:rPr>
              <a:t>EU.</a:t>
            </a:r>
          </a:p>
          <a:p>
            <a:pPr lvl="0">
              <a:buClr>
                <a:srgbClr val="0033CC"/>
              </a:buClr>
              <a:buNone/>
            </a:pPr>
            <a:endParaRPr lang="en-US" dirty="0" smtClean="0">
              <a:latin typeface="Tahoma"/>
              <a:cs typeface="Tahoma"/>
            </a:endParaRPr>
          </a:p>
          <a:p>
            <a:endParaRPr lang="cs-CZ" dirty="0">
              <a:latin typeface="Tahoma"/>
              <a:cs typeface="Tahoma"/>
            </a:endParaRPr>
          </a:p>
        </p:txBody>
      </p:sp>
      <p:sp>
        <p:nvSpPr>
          <p:cNvPr id="6" name="Title 32"/>
          <p:cNvSpPr txBox="1">
            <a:spLocks/>
          </p:cNvSpPr>
          <p:nvPr/>
        </p:nvSpPr>
        <p:spPr>
          <a:xfrm>
            <a:off x="0" y="286048"/>
            <a:ext cx="8913813" cy="914400"/>
          </a:xfrm>
          <a:prstGeom prst="rect">
            <a:avLst/>
          </a:prstGeom>
          <a:solidFill>
            <a:srgbClr val="17365F"/>
          </a:solidFill>
        </p:spPr>
        <p:txBody>
          <a:bodyPr vert="horz" lIns="1188720" tIns="45720" rIns="274320" bIns="45720" rtlCol="0" anchor="ctr">
            <a:noAutofit/>
          </a:bodyPr>
          <a:lstStyle>
            <a:lvl1pPr marL="0" indent="0" defTabSz="914400" eaLnBrk="1" latinLnBrk="0" hangingPunct="1">
              <a:buNone/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0" hangingPunct="0"/>
            <a:r>
              <a:rPr lang="cs-CZ" sz="2800" dirty="0" smtClean="0"/>
              <a:t>Parlamentní výbory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15</a:t>
            </a:r>
            <a:endParaRPr lang="cs-CZ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0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3995936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17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1916212" y="5157192"/>
            <a:ext cx="428280" cy="175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bdélník 29"/>
          <p:cNvSpPr/>
          <p:nvPr/>
        </p:nvSpPr>
        <p:spPr>
          <a:xfrm>
            <a:off x="6300192" y="5446172"/>
            <a:ext cx="428280" cy="175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32"/>
          <p:cNvSpPr txBox="1">
            <a:spLocks/>
          </p:cNvSpPr>
          <p:nvPr/>
        </p:nvSpPr>
        <p:spPr>
          <a:xfrm>
            <a:off x="0" y="286048"/>
            <a:ext cx="8913813" cy="914400"/>
          </a:xfrm>
          <a:prstGeom prst="rect">
            <a:avLst/>
          </a:prstGeom>
          <a:solidFill>
            <a:srgbClr val="17365F"/>
          </a:solidFill>
        </p:spPr>
        <p:txBody>
          <a:bodyPr vert="horz" lIns="1188720" tIns="45720" rIns="274320" bIns="45720" rtlCol="0" anchor="ctr">
            <a:noAutofit/>
          </a:bodyPr>
          <a:lstStyle>
            <a:lvl1pPr marL="0" indent="0" defTabSz="914400" eaLnBrk="1" latinLnBrk="0" hangingPunct="1">
              <a:buNone/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0" hangingPunct="0"/>
            <a:r>
              <a:rPr lang="cs-CZ" sz="2800" dirty="0" smtClean="0"/>
              <a:t>Rozpočet EU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252520" y="62373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5816" y="6635452"/>
            <a:ext cx="381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cs-CZ" sz="1050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16</a:t>
            </a:r>
            <a:endParaRPr lang="cs-CZ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3995936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4012" t="31800" r="24013" b="29000"/>
          <a:stretch/>
        </p:blipFill>
        <p:spPr>
          <a:xfrm>
            <a:off x="329010" y="1839693"/>
            <a:ext cx="8689484" cy="36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893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5750" y="887512"/>
            <a:ext cx="882015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2E14CA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/>
                <a:cs typeface="Tahoma"/>
              </a:rPr>
              <a:t>International 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/>
                <a:cs typeface="Tahoma"/>
              </a:rPr>
              <a:t>Termonuclear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/>
                <a:cs typeface="Tahoma"/>
              </a:rPr>
              <a:t>Experimental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b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/>
                <a:cs typeface="Tahoma"/>
              </a:rPr>
            </a:b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/>
                <a:cs typeface="Tahoma"/>
              </a:rPr>
              <a:t>   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/>
                <a:cs typeface="Tahoma"/>
              </a:rPr>
              <a:t>Reactor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/>
                <a:cs typeface="Tahoma"/>
              </a:rPr>
              <a:t> (ITER)</a:t>
            </a:r>
          </a:p>
          <a:p>
            <a:pPr lvl="1">
              <a:spcBef>
                <a:spcPts val="575"/>
              </a:spcBef>
              <a:buClr>
                <a:srgbClr val="2E14CA"/>
              </a:buClr>
              <a:buSzPct val="85000"/>
              <a:buFont typeface="Wingdings 2" pitchFamily="18" charset="2"/>
              <a:buChar char=""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cs-CZ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rozpočet 10 miliard EUR (50% z EU) </a:t>
            </a:r>
          </a:p>
          <a:p>
            <a:pPr marL="1079500" lvl="2" indent="-177800">
              <a:spcBef>
                <a:spcPts val="575"/>
              </a:spcBef>
              <a:buClr>
                <a:srgbClr val="2E14CA"/>
              </a:buClr>
              <a:buSzPct val="85000"/>
              <a:buFont typeface="Wingdings 2" pitchFamily="18" charset="2"/>
              <a:buChar char=""/>
            </a:pPr>
            <a:r>
              <a:rPr lang="cs-CZ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směs deuteria a tritia produkuje řádově méně </a:t>
            </a:r>
            <a:br>
              <a:rPr lang="cs-CZ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</a:br>
            <a:r>
              <a:rPr lang="cs-CZ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radioaktivního odpadu a prakticky nulové </a:t>
            </a:r>
            <a:br>
              <a:rPr lang="cs-CZ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</a:br>
            <a:r>
              <a:rPr lang="cs-CZ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znečistění atmosféry</a:t>
            </a:r>
          </a:p>
          <a:p>
            <a:pPr lvl="2">
              <a:spcBef>
                <a:spcPts val="575"/>
              </a:spcBef>
              <a:buClr>
                <a:srgbClr val="2E14CA"/>
              </a:buClr>
              <a:buSzPct val="85000"/>
              <a:buFont typeface="Wingdings 2" pitchFamily="18" charset="2"/>
              <a:buChar char=""/>
            </a:pPr>
            <a:r>
              <a:rPr lang="cs-CZ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prototyp bude uvedený do provozu nejdříve v roce 2040</a:t>
            </a:r>
            <a:endParaRPr kumimoji="0" lang="cs-CZ" sz="17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/>
              <a:cs typeface="Tahoma"/>
            </a:endParaRPr>
          </a:p>
          <a:p>
            <a:pPr lvl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/>
              <a:cs typeface="Tahoma"/>
            </a:endParaRPr>
          </a:p>
          <a:p>
            <a:pPr lvl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2E14CA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/>
                <a:cs typeface="Tahoma"/>
              </a:rPr>
              <a:t>  „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Winter </a:t>
            </a:r>
            <a:r>
              <a:rPr lang="cs-CZ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package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“ – </a:t>
            </a:r>
            <a:r>
              <a:rPr lang="cs-CZ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Clean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cs-CZ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energy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cs-CZ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for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cs-CZ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all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cs-CZ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Europeans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endParaRPr kumimoji="0" lang="cs-CZ" sz="2000" b="1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/>
              <a:cs typeface="Tahoma"/>
            </a:endParaRPr>
          </a:p>
          <a:p>
            <a:pPr lvl="1">
              <a:spcBef>
                <a:spcPts val="575"/>
              </a:spcBef>
              <a:buClr>
                <a:srgbClr val="2E14CA"/>
              </a:buClr>
              <a:buSzPct val="85000"/>
              <a:buFont typeface="Wingdings 2" pitchFamily="18" charset="2"/>
              <a:buChar char=""/>
            </a:pPr>
            <a:r>
              <a:rPr lang="cs-CZ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4.200 stran legislativního textu</a:t>
            </a:r>
          </a:p>
          <a:p>
            <a:pPr lvl="1">
              <a:spcBef>
                <a:spcPts val="575"/>
              </a:spcBef>
              <a:buClr>
                <a:srgbClr val="2E14CA"/>
              </a:buClr>
              <a:buSzPct val="85000"/>
              <a:buFont typeface="Wingdings 2" pitchFamily="18" charset="2"/>
              <a:buChar char=""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absolutní revoluce v energetice</a:t>
            </a:r>
          </a:p>
          <a:p>
            <a:pPr lvl="1">
              <a:spcBef>
                <a:spcPts val="575"/>
              </a:spcBef>
              <a:buClr>
                <a:srgbClr val="2E14CA"/>
              </a:buClr>
              <a:buSzPct val="85000"/>
              <a:buFont typeface="Wingdings 2" pitchFamily="18" charset="2"/>
              <a:buChar char="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cíle, které nás budou stát stovky miliard EUR</a:t>
            </a:r>
          </a:p>
          <a:p>
            <a:pPr lvl="1">
              <a:spcBef>
                <a:spcPts val="575"/>
              </a:spcBef>
              <a:buClr>
                <a:srgbClr val="2E14CA"/>
              </a:buClr>
              <a:buSzPct val="85000"/>
              <a:buFont typeface="Wingdings 2" pitchFamily="18" charset="2"/>
              <a:buChar char="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de-facto omezení tvorby energetického mixu</a:t>
            </a:r>
          </a:p>
          <a:p>
            <a:pPr lvl="1">
              <a:spcBef>
                <a:spcPts val="575"/>
              </a:spcBef>
              <a:buClr>
                <a:srgbClr val="2E14CA"/>
              </a:buClr>
              <a:buSzPct val="85000"/>
              <a:buFont typeface="Wingdings 2" pitchFamily="18" charset="2"/>
              <a:buChar char="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komplikované postavení ČR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v EU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lvl="1">
              <a:spcBef>
                <a:spcPts val="575"/>
              </a:spcBef>
              <a:buClr>
                <a:srgbClr val="2E14CA"/>
              </a:buClr>
              <a:buSzPct val="85000"/>
              <a:tabLst>
                <a:tab pos="627063" algn="l"/>
              </a:tabLst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/>
                <a:cs typeface="Tahoma"/>
              </a:rPr>
              <a:t>   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pic>
        <p:nvPicPr>
          <p:cNvPr id="4098" name="Picture 2" descr="http://www.tsoukalas.org/attachments/404/img_606X341_connecting-europe-barroso-transports-networks-1910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884" y="4969834"/>
            <a:ext cx="2814092" cy="1627517"/>
          </a:xfrm>
          <a:prstGeom prst="rect">
            <a:avLst/>
          </a:prstGeom>
          <a:noFill/>
        </p:spPr>
      </p:pic>
      <p:pic>
        <p:nvPicPr>
          <p:cNvPr id="4102" name="Picture 6" descr="http://t3.gstatic.com/images?q=tbn:ANd9GcSJE23vv5FGchFMqrFksttrAcbq52XzslB-U80Cpnkt9dfanuzd47nrp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3" y="1247552"/>
            <a:ext cx="2842221" cy="1839013"/>
          </a:xfrm>
          <a:prstGeom prst="rect">
            <a:avLst/>
          </a:prstGeom>
          <a:noFill/>
        </p:spPr>
      </p:pic>
      <p:sp>
        <p:nvSpPr>
          <p:cNvPr id="7" name="Title 32"/>
          <p:cNvSpPr txBox="1">
            <a:spLocks/>
          </p:cNvSpPr>
          <p:nvPr/>
        </p:nvSpPr>
        <p:spPr>
          <a:xfrm>
            <a:off x="0" y="286048"/>
            <a:ext cx="8913813" cy="914400"/>
          </a:xfrm>
          <a:prstGeom prst="rect">
            <a:avLst/>
          </a:prstGeom>
          <a:solidFill>
            <a:srgbClr val="17365F"/>
          </a:solidFill>
        </p:spPr>
        <p:txBody>
          <a:bodyPr vert="horz" lIns="1188720" tIns="45720" rIns="274320" bIns="45720" rtlCol="0" anchor="ctr">
            <a:noAutofit/>
          </a:bodyPr>
          <a:lstStyle>
            <a:lvl1pPr marL="0" indent="0" defTabSz="914400" eaLnBrk="1" latinLnBrk="0" hangingPunct="1">
              <a:buNone/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>
              <a:defRPr/>
            </a:pPr>
            <a:r>
              <a:rPr lang="cs-CZ" sz="2800" dirty="0"/>
              <a:t>Největší projekty Evropské unie</a:t>
            </a:r>
            <a:endParaRPr lang="fr-FR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17</a:t>
            </a:r>
            <a:endParaRPr lang="cs-CZ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0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3995936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558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850" y="1196752"/>
            <a:ext cx="882015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93D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GALILEO </a:t>
            </a:r>
          </a:p>
          <a:p>
            <a:pPr lvl="0">
              <a:lnSpc>
                <a:spcPts val="2700"/>
              </a:lnSpc>
              <a:buClr>
                <a:srgbClr val="0033CC"/>
              </a:buClr>
              <a:buSzPct val="130000"/>
              <a:buFont typeface="Arial" pitchFamily="34" charset="0"/>
              <a:buChar char="•"/>
            </a:pPr>
            <a:r>
              <a:rPr lang="cs-CZ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civilní alternativa k NAVSTAR (GPS) USA, GLONASS Rusko a BEIDOU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Čína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lvl="0">
              <a:lnSpc>
                <a:spcPts val="2700"/>
              </a:lnSpc>
              <a:buClr>
                <a:srgbClr val="0033CC"/>
              </a:buClr>
              <a:buSzPct val="130000"/>
              <a:buFont typeface="Arial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17 let vývoje, cca 270 miliard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korun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lvl="0">
              <a:lnSpc>
                <a:spcPts val="2700"/>
              </a:lnSpc>
              <a:buClr>
                <a:srgbClr val="0033CC"/>
              </a:buClr>
              <a:buSzPct val="130000"/>
              <a:buFont typeface="Arial" pitchFamily="34" charset="0"/>
              <a:buChar char="•"/>
              <a:tabLst>
                <a:tab pos="177800" algn="l"/>
              </a:tabLst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2011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start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raket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Sojuz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z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Guayanského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kosmi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kého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střediska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Kourou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s prvními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	satelity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lvl="0">
              <a:lnSpc>
                <a:spcPts val="2700"/>
              </a:lnSpc>
              <a:buClr>
                <a:srgbClr val="0033CC"/>
              </a:buClr>
              <a:buSzPct val="130000"/>
              <a:buFont typeface="Arial" pitchFamily="34" charset="0"/>
              <a:buChar char="•"/>
              <a:tabLst>
                <a:tab pos="177800" algn="l"/>
              </a:tabLst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do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roku 2020 se počet družic zvýší na 30, nyní je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</a:b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	v provozu 18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satelitů</a:t>
            </a:r>
          </a:p>
          <a:p>
            <a:pPr lvl="0">
              <a:lnSpc>
                <a:spcPts val="2700"/>
              </a:lnSpc>
              <a:buClr>
                <a:srgbClr val="0033CC"/>
              </a:buClr>
              <a:buSzPct val="130000"/>
              <a:buFont typeface="Arial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14. 12. 2016 oficiálně spuštěn, řídící centrum sídlí 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lvl="0">
              <a:lnSpc>
                <a:spcPts val="2700"/>
              </a:lnSpc>
              <a:buClr>
                <a:srgbClr val="0033CC"/>
              </a:buClr>
              <a:buSzPct val="130000"/>
              <a:tabLst>
                <a:tab pos="177800" algn="l"/>
              </a:tabLst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	v Praze</a:t>
            </a:r>
            <a:endParaRPr lang="cs-CZ" dirty="0" smtClean="0">
              <a:solidFill>
                <a:srgbClr val="595959"/>
              </a:solidFill>
              <a:latin typeface="Calibri" pitchFamily="34" charset="0"/>
              <a:cs typeface="CordiaUPC" pitchFamily="34" charset="-34"/>
            </a:endParaRPr>
          </a:p>
          <a:p>
            <a:pPr lvl="1">
              <a:spcBef>
                <a:spcPts val="575"/>
              </a:spcBef>
              <a:buClr>
                <a:srgbClr val="2E14CA"/>
              </a:buClr>
              <a:buSzPct val="85000"/>
            </a:pPr>
            <a:endParaRPr lang="cs-CZ" dirty="0" smtClean="0">
              <a:solidFill>
                <a:srgbClr val="595959"/>
              </a:solidFill>
              <a:latin typeface="Calibri" pitchFamily="34" charset="0"/>
              <a:cs typeface="CordiaUPC" pitchFamily="34" charset="-34"/>
            </a:endParaRPr>
          </a:p>
          <a:p>
            <a:pPr lvl="1">
              <a:spcBef>
                <a:spcPts val="575"/>
              </a:spcBef>
              <a:buClr>
                <a:srgbClr val="2E14CA"/>
              </a:buClr>
              <a:buSzPct val="85000"/>
              <a:buFont typeface="Arial" pitchFamily="34" charset="0"/>
              <a:buChar char="•"/>
            </a:pPr>
            <a:endParaRPr lang="cs-CZ" dirty="0" smtClean="0">
              <a:solidFill>
                <a:srgbClr val="595959"/>
              </a:solidFill>
              <a:latin typeface="Calibri" pitchFamily="34" charset="0"/>
              <a:cs typeface="CordiaUPC" pitchFamily="34" charset="-34"/>
            </a:endParaRPr>
          </a:p>
          <a:p>
            <a:pPr lvl="1">
              <a:spcBef>
                <a:spcPts val="575"/>
              </a:spcBef>
              <a:buClr>
                <a:srgbClr val="2E14CA"/>
              </a:buClr>
              <a:buSzPct val="85000"/>
              <a:buFont typeface="Arial" pitchFamily="34" charset="0"/>
              <a:buChar char="•"/>
            </a:pPr>
            <a:endParaRPr lang="cs-CZ" dirty="0" smtClean="0">
              <a:solidFill>
                <a:srgbClr val="595959"/>
              </a:solidFill>
              <a:latin typeface="Calibri" pitchFamily="34" charset="0"/>
              <a:cs typeface="CordiaUPC" pitchFamily="34" charset="-34"/>
            </a:endParaRPr>
          </a:p>
          <a:p>
            <a:pPr lvl="1">
              <a:spcBef>
                <a:spcPts val="575"/>
              </a:spcBef>
              <a:buClr>
                <a:srgbClr val="2E14CA"/>
              </a:buClr>
              <a:buSzPct val="85000"/>
              <a:buFont typeface="Arial" pitchFamily="34" charset="0"/>
              <a:buChar char="•"/>
            </a:pPr>
            <a:endParaRPr lang="cs-CZ" dirty="0" smtClean="0">
              <a:solidFill>
                <a:srgbClr val="595959"/>
              </a:solidFill>
              <a:latin typeface="Calibri" pitchFamily="34" charset="0"/>
              <a:cs typeface="CordiaUPC" pitchFamily="34" charset="-34"/>
            </a:endParaRPr>
          </a:p>
          <a:p>
            <a:pPr lvl="1">
              <a:spcBef>
                <a:spcPts val="575"/>
              </a:spcBef>
              <a:buClr>
                <a:srgbClr val="2E14CA"/>
              </a:buClr>
              <a:buSzPct val="85000"/>
              <a:buFont typeface="Arial" pitchFamily="34" charset="0"/>
              <a:buChar char="•"/>
            </a:pPr>
            <a:endParaRPr lang="cs-CZ" dirty="0" smtClean="0">
              <a:solidFill>
                <a:srgbClr val="595959"/>
              </a:solidFill>
              <a:latin typeface="Calibri" pitchFamily="34" charset="0"/>
              <a:cs typeface="CordiaUPC" pitchFamily="34" charset="-34"/>
            </a:endParaRPr>
          </a:p>
          <a:p>
            <a:pPr lvl="1">
              <a:spcBef>
                <a:spcPts val="575"/>
              </a:spcBef>
              <a:buClr>
                <a:srgbClr val="2E14CA"/>
              </a:buClr>
              <a:buSzPct val="85000"/>
            </a:pPr>
            <a:endParaRPr lang="cs-CZ" dirty="0" smtClean="0">
              <a:solidFill>
                <a:srgbClr val="595959"/>
              </a:solidFill>
              <a:latin typeface="Calibri" pitchFamily="34" charset="0"/>
              <a:cs typeface="CordiaUPC" pitchFamily="34" charset="-34"/>
            </a:endParaRPr>
          </a:p>
          <a:p>
            <a:pPr lvl="1">
              <a:spcBef>
                <a:spcPts val="575"/>
              </a:spcBef>
              <a:buClr>
                <a:srgbClr val="2E14CA"/>
              </a:buClr>
              <a:buSzPct val="85000"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ordiaUPC" pitchFamily="34" charset="-34"/>
            </a:endParaRPr>
          </a:p>
          <a:p>
            <a:pPr lvl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2E14CA"/>
              </a:buClr>
              <a:buSzPct val="85000"/>
              <a:tabLst/>
              <a:defRPr/>
            </a:pPr>
            <a:endParaRPr kumimoji="0" lang="cs-CZ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2051" name="Picture 3" descr="C:\Users\Vaio\Pictures\Decollage_L,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048000"/>
            <a:ext cx="2857500" cy="3810000"/>
          </a:xfrm>
          <a:prstGeom prst="rect">
            <a:avLst/>
          </a:prstGeom>
          <a:noFill/>
        </p:spPr>
      </p:pic>
      <p:pic>
        <p:nvPicPr>
          <p:cNvPr id="2055" name="Picture 7" descr="Galileo final constellation of 30 satelli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9504" y="4194443"/>
            <a:ext cx="2585864" cy="2657872"/>
          </a:xfrm>
          <a:prstGeom prst="rect">
            <a:avLst/>
          </a:prstGeom>
          <a:noFill/>
        </p:spPr>
      </p:pic>
      <p:pic>
        <p:nvPicPr>
          <p:cNvPr id="2056" name="Picture 8" descr="C:\Users\Vaio\Pictures\images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6" y="5037613"/>
            <a:ext cx="2969861" cy="1810891"/>
          </a:xfrm>
          <a:prstGeom prst="rect">
            <a:avLst/>
          </a:prstGeom>
          <a:noFill/>
        </p:spPr>
      </p:pic>
      <p:sp>
        <p:nvSpPr>
          <p:cNvPr id="8" name="Title 32"/>
          <p:cNvSpPr txBox="1">
            <a:spLocks/>
          </p:cNvSpPr>
          <p:nvPr/>
        </p:nvSpPr>
        <p:spPr>
          <a:xfrm>
            <a:off x="0" y="286048"/>
            <a:ext cx="8913813" cy="914400"/>
          </a:xfrm>
          <a:prstGeom prst="rect">
            <a:avLst/>
          </a:prstGeom>
          <a:solidFill>
            <a:srgbClr val="17365F"/>
          </a:solidFill>
        </p:spPr>
        <p:txBody>
          <a:bodyPr vert="horz" lIns="1188720" tIns="45720" rIns="274320" bIns="45720" rtlCol="0" anchor="ctr">
            <a:noAutofit/>
          </a:bodyPr>
          <a:lstStyle>
            <a:lvl1pPr marL="0" indent="0" defTabSz="914400" eaLnBrk="1" latinLnBrk="0" hangingPunct="1">
              <a:buNone/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>
              <a:defRPr/>
            </a:pPr>
            <a:r>
              <a:rPr lang="cs-CZ" sz="2800" dirty="0"/>
              <a:t>Největší projekty Evropské unie</a:t>
            </a:r>
            <a:endParaRPr lang="fr-FR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00F6E-8218-4170-8D68-03D61C8B6061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0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95936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5686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350241487"/>
              </p:ext>
            </p:extLst>
          </p:nvPr>
        </p:nvGraphicFramePr>
        <p:xfrm>
          <a:off x="1331392" y="1336452"/>
          <a:ext cx="71287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32"/>
          <p:cNvSpPr txBox="1">
            <a:spLocks/>
          </p:cNvSpPr>
          <p:nvPr/>
        </p:nvSpPr>
        <p:spPr>
          <a:xfrm>
            <a:off x="0" y="332656"/>
            <a:ext cx="8913813" cy="914400"/>
          </a:xfrm>
          <a:prstGeom prst="rect">
            <a:avLst/>
          </a:prstGeom>
          <a:solidFill>
            <a:srgbClr val="17365F"/>
          </a:solidFill>
        </p:spPr>
        <p:txBody>
          <a:bodyPr vert="horz" lIns="1188720" tIns="45720" rIns="274320" bIns="45720" rtlCol="0" anchor="ctr">
            <a:noAutofit/>
          </a:bodyPr>
          <a:lstStyle>
            <a:lvl1pPr marL="0" indent="0" defTabSz="914400" eaLnBrk="1" latinLnBrk="0" hangingPunct="1">
              <a:buNone/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>
              <a:defRPr/>
            </a:pPr>
            <a:r>
              <a:rPr lang="cs-CZ" sz="2800" dirty="0">
                <a:solidFill>
                  <a:schemeClr val="bg1"/>
                </a:solidFill>
              </a:rPr>
              <a:t>Galileo – poskytované služby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0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3995936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2549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4" descr="treaties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040" y="1937544"/>
            <a:ext cx="6705600" cy="441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20"/>
          <p:cNvSpPr txBox="1">
            <a:spLocks noChangeArrowheads="1"/>
          </p:cNvSpPr>
          <p:nvPr/>
        </p:nvSpPr>
        <p:spPr bwMode="auto">
          <a:xfrm>
            <a:off x="485158" y="1978143"/>
            <a:ext cx="3097213" cy="8137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000" b="1" dirty="0">
                <a:solidFill>
                  <a:srgbClr val="FF0000"/>
                </a:solidFill>
              </a:rPr>
              <a:t>1952</a:t>
            </a:r>
            <a:r>
              <a:rPr lang="fr-BE" sz="1000" b="1" dirty="0">
                <a:solidFill>
                  <a:srgbClr val="FF0000"/>
                </a:solidFill>
              </a:rPr>
              <a:t/>
            </a:r>
            <a:br>
              <a:rPr lang="fr-BE" sz="1000" b="1" dirty="0">
                <a:solidFill>
                  <a:srgbClr val="FF0000"/>
                </a:solidFill>
              </a:rPr>
            </a:br>
            <a:r>
              <a:rPr lang="en-GB" sz="1100" b="1" dirty="0" err="1">
                <a:solidFill>
                  <a:schemeClr val="accent2"/>
                </a:solidFill>
              </a:rPr>
              <a:t>Smlouva</a:t>
            </a:r>
            <a:r>
              <a:rPr lang="en-GB" sz="1100" b="1" dirty="0">
                <a:solidFill>
                  <a:schemeClr val="accent2"/>
                </a:solidFill>
              </a:rPr>
              <a:t> o </a:t>
            </a:r>
            <a:r>
              <a:rPr lang="en-GB" sz="1100" b="1" dirty="0" err="1">
                <a:solidFill>
                  <a:schemeClr val="accent2"/>
                </a:solidFill>
              </a:rPr>
              <a:t>založení</a:t>
            </a:r>
            <a:r>
              <a:rPr lang="en-GB" sz="1100" b="1" dirty="0">
                <a:solidFill>
                  <a:schemeClr val="accent2"/>
                </a:solidFill>
              </a:rPr>
              <a:t> </a:t>
            </a:r>
            <a:r>
              <a:rPr lang="en-GB" sz="1100" b="1" dirty="0" err="1">
                <a:solidFill>
                  <a:schemeClr val="accent2"/>
                </a:solidFill>
              </a:rPr>
              <a:t>Evropského</a:t>
            </a:r>
            <a:r>
              <a:rPr lang="en-GB" sz="1100" b="1" dirty="0">
                <a:solidFill>
                  <a:schemeClr val="accent2"/>
                </a:solidFill>
              </a:rPr>
              <a:t> </a:t>
            </a:r>
            <a:r>
              <a:rPr lang="en-GB" sz="1100" b="1" dirty="0" err="1">
                <a:solidFill>
                  <a:schemeClr val="accent2"/>
                </a:solidFill>
              </a:rPr>
              <a:t>společenství</a:t>
            </a:r>
            <a:r>
              <a:rPr lang="en-GB" sz="1100" b="1" dirty="0">
                <a:solidFill>
                  <a:schemeClr val="accent2"/>
                </a:solidFill>
              </a:rPr>
              <a:t> </a:t>
            </a:r>
            <a:r>
              <a:rPr lang="en-GB" sz="1100" b="1" dirty="0" err="1">
                <a:solidFill>
                  <a:schemeClr val="accent2"/>
                </a:solidFill>
              </a:rPr>
              <a:t>uhlí</a:t>
            </a:r>
            <a:r>
              <a:rPr lang="en-GB" sz="1100" b="1" dirty="0">
                <a:solidFill>
                  <a:schemeClr val="accent2"/>
                </a:solidFill>
              </a:rPr>
              <a:t> a </a:t>
            </a:r>
            <a:r>
              <a:rPr lang="en-GB" sz="1100" b="1" dirty="0" err="1">
                <a:solidFill>
                  <a:schemeClr val="accent2"/>
                </a:solidFill>
              </a:rPr>
              <a:t>oceli</a:t>
            </a:r>
            <a:r>
              <a:rPr lang="en-GB" sz="1100" dirty="0">
                <a:solidFill>
                  <a:schemeClr val="accent2"/>
                </a:solidFill>
              </a:rPr>
              <a:t> </a:t>
            </a:r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8197" name="Text Box 21"/>
          <p:cNvSpPr txBox="1">
            <a:spLocks noChangeArrowheads="1"/>
          </p:cNvSpPr>
          <p:nvPr/>
        </p:nvSpPr>
        <p:spPr bwMode="auto">
          <a:xfrm>
            <a:off x="4339255" y="1530833"/>
            <a:ext cx="4392612" cy="130343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1958</a:t>
            </a:r>
            <a:r>
              <a:rPr lang="en-GB" sz="1000" b="1" dirty="0">
                <a:solidFill>
                  <a:srgbClr val="FF0000"/>
                </a:solidFill>
              </a:rPr>
              <a:t/>
            </a:r>
            <a:br>
              <a:rPr lang="en-GB" sz="1000" b="1" dirty="0">
                <a:solidFill>
                  <a:srgbClr val="FF0000"/>
                </a:solidFill>
              </a:rPr>
            </a:br>
            <a:r>
              <a:rPr lang="cs-CZ" sz="1100" b="1" dirty="0">
                <a:solidFill>
                  <a:schemeClr val="accent2"/>
                </a:solidFill>
              </a:rPr>
              <a:t>Římské smlouvy</a:t>
            </a:r>
            <a:r>
              <a:rPr lang="en-GB" sz="1100" b="1" dirty="0">
                <a:solidFill>
                  <a:schemeClr val="accent2"/>
                </a:solidFill>
              </a:rPr>
              <a:t>:</a:t>
            </a:r>
            <a:r>
              <a:rPr lang="en-GB" sz="1000" b="1" dirty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en-GB" sz="1100" b="1" dirty="0" err="1">
                <a:solidFill>
                  <a:schemeClr val="accent2"/>
                </a:solidFill>
              </a:rPr>
              <a:t>Smlouva</a:t>
            </a:r>
            <a:r>
              <a:rPr lang="en-GB" sz="1100" b="1" dirty="0">
                <a:solidFill>
                  <a:schemeClr val="accent2"/>
                </a:solidFill>
              </a:rPr>
              <a:t> o </a:t>
            </a:r>
            <a:r>
              <a:rPr lang="en-GB" sz="1100" b="1" dirty="0" err="1">
                <a:solidFill>
                  <a:schemeClr val="accent2"/>
                </a:solidFill>
              </a:rPr>
              <a:t>založení</a:t>
            </a:r>
            <a:r>
              <a:rPr lang="en-GB" sz="1100" b="1" dirty="0">
                <a:solidFill>
                  <a:schemeClr val="accent2"/>
                </a:solidFill>
              </a:rPr>
              <a:t> </a:t>
            </a:r>
            <a:r>
              <a:rPr lang="en-GB" sz="1100" b="1" dirty="0" err="1">
                <a:solidFill>
                  <a:schemeClr val="accent2"/>
                </a:solidFill>
              </a:rPr>
              <a:t>Evropského</a:t>
            </a:r>
            <a:r>
              <a:rPr lang="en-GB" sz="1100" b="1" dirty="0">
                <a:solidFill>
                  <a:schemeClr val="accent2"/>
                </a:solidFill>
              </a:rPr>
              <a:t> </a:t>
            </a:r>
            <a:r>
              <a:rPr lang="cs-CZ" sz="1100" b="1" dirty="0">
                <a:solidFill>
                  <a:schemeClr val="accent2"/>
                </a:solidFill>
              </a:rPr>
              <a:t>hospodářského </a:t>
            </a:r>
            <a:r>
              <a:rPr lang="en-GB" sz="1100" b="1" dirty="0" err="1">
                <a:solidFill>
                  <a:schemeClr val="accent2"/>
                </a:solidFill>
              </a:rPr>
              <a:t>společenství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endParaRPr lang="en-GB" sz="1000" b="1" dirty="0">
              <a:solidFill>
                <a:schemeClr val="accent2"/>
              </a:solidFill>
            </a:endParaRPr>
          </a:p>
          <a:p>
            <a:pPr algn="ctr"/>
            <a:r>
              <a:rPr lang="en-GB" sz="1100" b="1" dirty="0" err="1">
                <a:solidFill>
                  <a:schemeClr val="accent2"/>
                </a:solidFill>
              </a:rPr>
              <a:t>Smlouva</a:t>
            </a:r>
            <a:r>
              <a:rPr lang="en-GB" sz="1100" b="1" dirty="0">
                <a:solidFill>
                  <a:schemeClr val="accent2"/>
                </a:solidFill>
              </a:rPr>
              <a:t> o </a:t>
            </a:r>
            <a:r>
              <a:rPr lang="en-GB" sz="1100" b="1" dirty="0" err="1">
                <a:solidFill>
                  <a:schemeClr val="accent2"/>
                </a:solidFill>
              </a:rPr>
              <a:t>založení</a:t>
            </a:r>
            <a:r>
              <a:rPr lang="en-GB" sz="1100" b="1" dirty="0">
                <a:solidFill>
                  <a:schemeClr val="accent2"/>
                </a:solidFill>
              </a:rPr>
              <a:t> </a:t>
            </a:r>
            <a:r>
              <a:rPr lang="en-GB" sz="1100" b="1" dirty="0" err="1">
                <a:solidFill>
                  <a:schemeClr val="accent2"/>
                </a:solidFill>
              </a:rPr>
              <a:t>Evropského</a:t>
            </a:r>
            <a:r>
              <a:rPr lang="en-GB" sz="1100" b="1" dirty="0">
                <a:solidFill>
                  <a:schemeClr val="accent2"/>
                </a:solidFill>
              </a:rPr>
              <a:t> </a:t>
            </a:r>
            <a:r>
              <a:rPr lang="en-GB" sz="1100" b="1" dirty="0" err="1">
                <a:solidFill>
                  <a:schemeClr val="accent2"/>
                </a:solidFill>
              </a:rPr>
              <a:t>společenství</a:t>
            </a:r>
            <a:r>
              <a:rPr lang="en-GB" sz="1100" b="1" dirty="0">
                <a:solidFill>
                  <a:schemeClr val="accent2"/>
                </a:solidFill>
              </a:rPr>
              <a:t> pro </a:t>
            </a:r>
            <a:r>
              <a:rPr lang="en-GB" sz="1100" b="1" dirty="0" err="1">
                <a:solidFill>
                  <a:schemeClr val="accent2"/>
                </a:solidFill>
              </a:rPr>
              <a:t>atomovou</a:t>
            </a:r>
            <a:r>
              <a:rPr lang="en-GB" sz="1100" b="1" dirty="0">
                <a:solidFill>
                  <a:schemeClr val="accent2"/>
                </a:solidFill>
              </a:rPr>
              <a:t> </a:t>
            </a:r>
            <a:r>
              <a:rPr lang="en-GB" sz="1100" b="1" dirty="0" err="1">
                <a:solidFill>
                  <a:schemeClr val="accent2"/>
                </a:solidFill>
              </a:rPr>
              <a:t>energii</a:t>
            </a:r>
            <a:r>
              <a:rPr lang="en-GB" sz="1100" dirty="0">
                <a:solidFill>
                  <a:schemeClr val="accent2"/>
                </a:solidFill>
              </a:rPr>
              <a:t> </a:t>
            </a:r>
            <a:r>
              <a:rPr lang="fr-BE" sz="1100" b="1" dirty="0">
                <a:solidFill>
                  <a:schemeClr val="accent2"/>
                </a:solidFill>
              </a:rPr>
              <a:t>(EURATOM)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sp>
        <p:nvSpPr>
          <p:cNvPr id="8198" name="Text Box 22"/>
          <p:cNvSpPr txBox="1">
            <a:spLocks noChangeArrowheads="1"/>
          </p:cNvSpPr>
          <p:nvPr/>
        </p:nvSpPr>
        <p:spPr bwMode="auto">
          <a:xfrm>
            <a:off x="6444208" y="3643456"/>
            <a:ext cx="2318792" cy="7386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</a:rPr>
              <a:t>1987</a:t>
            </a:r>
            <a:r>
              <a:rPr lang="en-GB" sz="1000" b="1" dirty="0">
                <a:solidFill>
                  <a:srgbClr val="FF0000"/>
                </a:solidFill>
              </a:rPr>
              <a:t/>
            </a:r>
            <a:br>
              <a:rPr lang="en-GB" sz="1000" b="1" dirty="0">
                <a:solidFill>
                  <a:srgbClr val="FF0000"/>
                </a:solidFill>
              </a:rPr>
            </a:br>
            <a:r>
              <a:rPr lang="en-GB" sz="1100" b="1" dirty="0" err="1">
                <a:solidFill>
                  <a:schemeClr val="accent2"/>
                </a:solidFill>
              </a:rPr>
              <a:t>Jednotný</a:t>
            </a:r>
            <a:r>
              <a:rPr lang="en-GB" sz="1100" b="1" dirty="0">
                <a:solidFill>
                  <a:schemeClr val="accent2"/>
                </a:solidFill>
              </a:rPr>
              <a:t> </a:t>
            </a:r>
            <a:r>
              <a:rPr lang="en-GB" sz="1100" b="1" dirty="0" err="1">
                <a:solidFill>
                  <a:schemeClr val="accent2"/>
                </a:solidFill>
              </a:rPr>
              <a:t>evropský</a:t>
            </a:r>
            <a:r>
              <a:rPr lang="en-GB" sz="1100" b="1" dirty="0">
                <a:solidFill>
                  <a:schemeClr val="accent2"/>
                </a:solidFill>
              </a:rPr>
              <a:t> </a:t>
            </a:r>
            <a:r>
              <a:rPr lang="en-GB" sz="1100" b="1" dirty="0" err="1">
                <a:solidFill>
                  <a:schemeClr val="accent2"/>
                </a:solidFill>
              </a:rPr>
              <a:t>akt</a:t>
            </a:r>
            <a:r>
              <a:rPr lang="en-GB" sz="1100" b="1" dirty="0">
                <a:solidFill>
                  <a:schemeClr val="accent2"/>
                </a:solidFill>
              </a:rPr>
              <a:t>:</a:t>
            </a:r>
            <a:r>
              <a:rPr lang="en-GB" sz="1000" b="1" dirty="0">
                <a:solidFill>
                  <a:schemeClr val="accent2"/>
                </a:solidFill>
              </a:rPr>
              <a:t>  </a:t>
            </a:r>
            <a:r>
              <a:rPr lang="cs-CZ" sz="1100" b="1" dirty="0">
                <a:solidFill>
                  <a:schemeClr val="accent2"/>
                </a:solidFill>
              </a:rPr>
              <a:t>Jednotný trh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sp>
        <p:nvSpPr>
          <p:cNvPr id="8199" name="Text Box 23"/>
          <p:cNvSpPr txBox="1">
            <a:spLocks noChangeArrowheads="1"/>
          </p:cNvSpPr>
          <p:nvPr/>
        </p:nvSpPr>
        <p:spPr bwMode="auto">
          <a:xfrm>
            <a:off x="6498800" y="5456361"/>
            <a:ext cx="2232025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</a:rPr>
              <a:t>1993</a:t>
            </a:r>
            <a:r>
              <a:rPr lang="en-GB" sz="1000" b="1" dirty="0">
                <a:solidFill>
                  <a:srgbClr val="FF0000"/>
                </a:solidFill>
              </a:rPr>
              <a:t/>
            </a:r>
            <a:br>
              <a:rPr lang="en-GB" sz="1000" b="1" dirty="0">
                <a:solidFill>
                  <a:srgbClr val="FF0000"/>
                </a:solidFill>
              </a:rPr>
            </a:br>
            <a:r>
              <a:rPr lang="en-GB" sz="1100" b="1" dirty="0" err="1">
                <a:solidFill>
                  <a:schemeClr val="accent2"/>
                </a:solidFill>
              </a:rPr>
              <a:t>Smlouv</a:t>
            </a:r>
            <a:r>
              <a:rPr lang="cs-CZ" sz="1100" b="1" dirty="0">
                <a:solidFill>
                  <a:schemeClr val="accent2"/>
                </a:solidFill>
              </a:rPr>
              <a:t>a</a:t>
            </a:r>
            <a:r>
              <a:rPr lang="en-GB" sz="1100" b="1" dirty="0">
                <a:solidFill>
                  <a:schemeClr val="accent2"/>
                </a:solidFill>
              </a:rPr>
              <a:t> o </a:t>
            </a:r>
            <a:r>
              <a:rPr lang="en-GB" sz="1100" b="1" dirty="0" err="1">
                <a:solidFill>
                  <a:schemeClr val="accent2"/>
                </a:solidFill>
              </a:rPr>
              <a:t>Evropské</a:t>
            </a:r>
            <a:r>
              <a:rPr lang="en-GB" sz="1100" b="1" dirty="0">
                <a:solidFill>
                  <a:schemeClr val="accent2"/>
                </a:solidFill>
              </a:rPr>
              <a:t> </a:t>
            </a:r>
            <a:r>
              <a:rPr lang="en-GB" sz="1100" b="1" dirty="0" err="1">
                <a:solidFill>
                  <a:schemeClr val="accent2"/>
                </a:solidFill>
              </a:rPr>
              <a:t>unii</a:t>
            </a:r>
            <a:r>
              <a:rPr lang="en-GB" dirty="0"/>
              <a:t> </a:t>
            </a:r>
            <a:r>
              <a:rPr lang="en-GB" sz="1000" b="1" dirty="0">
                <a:solidFill>
                  <a:schemeClr val="accent2"/>
                </a:solidFill>
              </a:rPr>
              <a:t/>
            </a:r>
            <a:br>
              <a:rPr lang="en-GB" sz="1000" b="1" dirty="0">
                <a:solidFill>
                  <a:schemeClr val="accent2"/>
                </a:solidFill>
              </a:rPr>
            </a:br>
            <a:r>
              <a:rPr lang="cs-CZ" sz="1000" b="1" dirty="0">
                <a:solidFill>
                  <a:schemeClr val="accent2"/>
                </a:solidFill>
              </a:rPr>
              <a:t>(</a:t>
            </a:r>
            <a:r>
              <a:rPr lang="en-GB" sz="1000" b="1" dirty="0">
                <a:solidFill>
                  <a:schemeClr val="accent2"/>
                </a:solidFill>
              </a:rPr>
              <a:t>Maastricht</a:t>
            </a:r>
            <a:r>
              <a:rPr lang="cs-CZ" sz="1000" b="1" dirty="0">
                <a:solidFill>
                  <a:schemeClr val="accent2"/>
                </a:solidFill>
              </a:rPr>
              <a:t>)</a:t>
            </a:r>
            <a:endParaRPr lang="en-US" sz="1000" b="1" dirty="0">
              <a:solidFill>
                <a:schemeClr val="accent2"/>
              </a:solidFill>
            </a:endParaRPr>
          </a:p>
        </p:txBody>
      </p:sp>
      <p:sp>
        <p:nvSpPr>
          <p:cNvPr id="8200" name="Text Box 24"/>
          <p:cNvSpPr txBox="1">
            <a:spLocks noChangeArrowheads="1"/>
          </p:cNvSpPr>
          <p:nvPr/>
        </p:nvSpPr>
        <p:spPr bwMode="auto">
          <a:xfrm>
            <a:off x="3657600" y="6097860"/>
            <a:ext cx="1944688" cy="5715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</a:rPr>
              <a:t>1999</a:t>
            </a:r>
            <a:r>
              <a:rPr lang="en-GB" sz="1000" b="1" dirty="0">
                <a:solidFill>
                  <a:srgbClr val="FF0000"/>
                </a:solidFill>
              </a:rPr>
              <a:t/>
            </a:r>
            <a:br>
              <a:rPr lang="en-GB" sz="1000" b="1" dirty="0">
                <a:solidFill>
                  <a:srgbClr val="FF0000"/>
                </a:solidFill>
              </a:rPr>
            </a:br>
            <a:r>
              <a:rPr lang="en-GB" sz="1100" b="1" dirty="0" err="1">
                <a:solidFill>
                  <a:schemeClr val="accent2"/>
                </a:solidFill>
              </a:rPr>
              <a:t>Amsterodamská</a:t>
            </a:r>
            <a:r>
              <a:rPr lang="en-GB" sz="1100" b="1" dirty="0">
                <a:solidFill>
                  <a:schemeClr val="accent2"/>
                </a:solidFill>
              </a:rPr>
              <a:t> </a:t>
            </a:r>
            <a:r>
              <a:rPr lang="en-GB" sz="1100" b="1" dirty="0" err="1">
                <a:solidFill>
                  <a:schemeClr val="accent2"/>
                </a:solidFill>
              </a:rPr>
              <a:t>smlouva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sp>
        <p:nvSpPr>
          <p:cNvPr id="8201" name="Text Box 25"/>
          <p:cNvSpPr txBox="1">
            <a:spLocks noChangeArrowheads="1"/>
          </p:cNvSpPr>
          <p:nvPr/>
        </p:nvSpPr>
        <p:spPr bwMode="auto">
          <a:xfrm>
            <a:off x="517217" y="5694017"/>
            <a:ext cx="2313891" cy="56938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2003</a:t>
            </a:r>
            <a:r>
              <a:rPr lang="en-GB" sz="1000" b="1" dirty="0">
                <a:solidFill>
                  <a:srgbClr val="FF0000"/>
                </a:solidFill>
              </a:rPr>
              <a:t/>
            </a:r>
            <a:br>
              <a:rPr lang="en-GB" sz="1000" b="1" dirty="0">
                <a:solidFill>
                  <a:srgbClr val="FF0000"/>
                </a:solidFill>
              </a:rPr>
            </a:br>
            <a:r>
              <a:rPr lang="en-GB" sz="1100" b="1" dirty="0">
                <a:solidFill>
                  <a:schemeClr val="accent2"/>
                </a:solidFill>
              </a:rPr>
              <a:t>Nice</a:t>
            </a:r>
            <a:r>
              <a:rPr lang="cs-CZ" sz="1100" b="1" dirty="0" err="1">
                <a:solidFill>
                  <a:schemeClr val="accent2"/>
                </a:solidFill>
              </a:rPr>
              <a:t>ská</a:t>
            </a:r>
            <a:r>
              <a:rPr lang="cs-CZ" sz="1100" b="1" dirty="0">
                <a:solidFill>
                  <a:schemeClr val="accent2"/>
                </a:solidFill>
              </a:rPr>
              <a:t> smlouva</a:t>
            </a:r>
            <a:endParaRPr lang="en-US" sz="1100" dirty="0">
              <a:solidFill>
                <a:srgbClr val="1A4E26"/>
              </a:solidFill>
            </a:endParaRPr>
          </a:p>
        </p:txBody>
      </p:sp>
      <p:sp>
        <p:nvSpPr>
          <p:cNvPr id="8202" name="Text Box 31"/>
          <p:cNvSpPr txBox="1">
            <a:spLocks noChangeArrowheads="1"/>
          </p:cNvSpPr>
          <p:nvPr/>
        </p:nvSpPr>
        <p:spPr bwMode="auto">
          <a:xfrm>
            <a:off x="506104" y="3867725"/>
            <a:ext cx="2814464" cy="56938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200</a:t>
            </a:r>
            <a:r>
              <a:rPr lang="cs-CZ" sz="2000" b="1" dirty="0">
                <a:solidFill>
                  <a:srgbClr val="FF0000"/>
                </a:solidFill>
              </a:rPr>
              <a:t>9</a:t>
            </a:r>
            <a:r>
              <a:rPr lang="en-GB" sz="1000" b="1" dirty="0">
                <a:solidFill>
                  <a:srgbClr val="FF0000"/>
                </a:solidFill>
              </a:rPr>
              <a:t/>
            </a:r>
            <a:br>
              <a:rPr lang="en-GB" sz="1000" b="1" dirty="0">
                <a:solidFill>
                  <a:srgbClr val="FF0000"/>
                </a:solidFill>
              </a:rPr>
            </a:br>
            <a:r>
              <a:rPr lang="en-GB" sz="1100" b="1" dirty="0" err="1">
                <a:solidFill>
                  <a:schemeClr val="accent2"/>
                </a:solidFill>
              </a:rPr>
              <a:t>Lis</a:t>
            </a:r>
            <a:r>
              <a:rPr lang="cs-CZ" sz="1100" b="1" dirty="0">
                <a:solidFill>
                  <a:schemeClr val="accent2"/>
                </a:solidFill>
              </a:rPr>
              <a:t>a</a:t>
            </a:r>
            <a:r>
              <a:rPr lang="en-GB" sz="1100" b="1" dirty="0">
                <a:solidFill>
                  <a:schemeClr val="accent2"/>
                </a:solidFill>
              </a:rPr>
              <a:t>bon</a:t>
            </a:r>
            <a:r>
              <a:rPr lang="cs-CZ" sz="1100" b="1" dirty="0" err="1">
                <a:solidFill>
                  <a:schemeClr val="accent2"/>
                </a:solidFill>
              </a:rPr>
              <a:t>ská</a:t>
            </a:r>
            <a:r>
              <a:rPr lang="cs-CZ" sz="1100" b="1" dirty="0">
                <a:solidFill>
                  <a:schemeClr val="accent2"/>
                </a:solidFill>
              </a:rPr>
              <a:t> smlouva</a:t>
            </a:r>
            <a:endParaRPr lang="en-US" sz="1100" b="1" dirty="0">
              <a:solidFill>
                <a:srgbClr val="4AC840"/>
              </a:solidFill>
            </a:endParaRPr>
          </a:p>
        </p:txBody>
      </p:sp>
      <p:sp>
        <p:nvSpPr>
          <p:cNvPr id="12" name="Title 32"/>
          <p:cNvSpPr txBox="1">
            <a:spLocks/>
          </p:cNvSpPr>
          <p:nvPr/>
        </p:nvSpPr>
        <p:spPr>
          <a:xfrm>
            <a:off x="0" y="354360"/>
            <a:ext cx="8913813" cy="914400"/>
          </a:xfrm>
          <a:prstGeom prst="rect">
            <a:avLst/>
          </a:prstGeom>
          <a:solidFill>
            <a:srgbClr val="17365F"/>
          </a:solidFill>
        </p:spPr>
        <p:txBody>
          <a:bodyPr vert="horz" lIns="1188720" tIns="45720" rIns="274320" bIns="45720" rtlCol="0" anchor="ctr">
            <a:noAutofit/>
          </a:bodyPr>
          <a:lstStyle>
            <a:lvl1pPr marL="0" indent="0" defTabSz="914400" eaLnBrk="1" latinLnBrk="0" hangingPunct="1">
              <a:buNone/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0" hangingPunct="0">
              <a:lnSpc>
                <a:spcPct val="110000"/>
              </a:lnSpc>
            </a:pPr>
            <a:r>
              <a:rPr lang="cs-CZ" sz="2800" dirty="0"/>
              <a:t>Spolupráce států EU stojí na právních základech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0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3995936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152400" y="67497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4139952" y="6858000"/>
            <a:ext cx="971600" cy="130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3623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8913813" cy="914400"/>
          </a:xfrm>
          <a:solidFill>
            <a:srgbClr val="17365F"/>
          </a:solidFill>
        </p:spPr>
        <p:txBody>
          <a:bodyPr>
            <a:normAutofit/>
          </a:bodyPr>
          <a:lstStyle/>
          <a:p>
            <a:r>
              <a:rPr lang="cs-CZ" sz="29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Erasmus</a:t>
            </a:r>
            <a:r>
              <a:rPr lang="cs-CZ" sz="29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+: studium v zahraničí</a:t>
            </a:r>
            <a:endParaRPr lang="cs-CZ" sz="29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504056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Programy </a:t>
            </a:r>
            <a:r>
              <a:rPr lang="fr-F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EU</a:t>
            </a:r>
            <a:r>
              <a:rPr lang="cs-CZ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již umožnily studium více než dvěma milionům mladých </a:t>
            </a:r>
            <a:endParaRPr lang="fr-FR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611560" y="2163715"/>
            <a:ext cx="8028569" cy="385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fr-FR" sz="1600" dirty="0">
              <a:latin typeface="Verdana" pitchFamily="34" charset="0"/>
            </a:endParaRPr>
          </a:p>
          <a:p>
            <a:pPr>
              <a:lnSpc>
                <a:spcPct val="125000"/>
              </a:lnSpc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Comenius:  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lnSpc>
                <a:spcPct val="125000"/>
              </a:lnSpc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školní vzdělávání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Erasmus: 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   </a:t>
            </a:r>
          </a:p>
          <a:p>
            <a:pPr>
              <a:lnSpc>
                <a:spcPct val="125000"/>
              </a:lnSpc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vysokoškolské vzdělávání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Leonardo da Vinci: 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lnSpc>
                <a:spcPct val="125000"/>
              </a:lnSpc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odborné vzdělávání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lnSpc>
                <a:spcPct val="125000"/>
              </a:lnSpc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Grundtvig: 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lnSpc>
                <a:spcPct val="125000"/>
              </a:lnSpc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vzdělávání dospělých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Mládež v akci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: 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lnSpc>
                <a:spcPct val="125000"/>
              </a:lnSpc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Dobrovolnictví a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neformální vzdělávání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</a:p>
        </p:txBody>
      </p:sp>
      <p:pic>
        <p:nvPicPr>
          <p:cNvPr id="6" name="Picture 2" descr="http://www.abiturient.cz/reklama/images/studen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564904"/>
            <a:ext cx="4421733" cy="299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20</a:t>
            </a:r>
            <a:endParaRPr lang="cs-CZ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3995936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rgbClr val="17365F"/>
          </a:solidFill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cs-CZ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1" descr="C:\Users\Vaio\Documents\ET\Osobni\podpis_tosenovsky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8342" y="4581128"/>
            <a:ext cx="4975658" cy="1944216"/>
          </a:xfrm>
          <a:prstGeom prst="rect">
            <a:avLst/>
          </a:prstGeom>
          <a:noFill/>
        </p:spPr>
      </p:pic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619672" y="3536065"/>
            <a:ext cx="7272808" cy="1082014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36513" algn="r">
              <a:spcBef>
                <a:spcPct val="0"/>
              </a:spcBef>
            </a:pPr>
            <a:r>
              <a:rPr lang="cs-CZ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Děkuji za pozornost!</a:t>
            </a:r>
            <a:endParaRPr lang="cs-CZ" sz="3200" b="1" dirty="0" smtClean="0">
              <a:solidFill>
                <a:srgbClr val="76767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6635452"/>
            <a:ext cx="381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050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Image result for european parliament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0688"/>
            <a:ext cx="2238375" cy="1257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567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87803022"/>
              </p:ext>
            </p:extLst>
          </p:nvPr>
        </p:nvGraphicFramePr>
        <p:xfrm>
          <a:off x="529938" y="1641350"/>
          <a:ext cx="8194963" cy="462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32"/>
          <p:cNvSpPr txBox="1">
            <a:spLocks/>
          </p:cNvSpPr>
          <p:nvPr/>
        </p:nvSpPr>
        <p:spPr>
          <a:xfrm>
            <a:off x="0" y="332656"/>
            <a:ext cx="8913813" cy="914400"/>
          </a:xfrm>
          <a:prstGeom prst="rect">
            <a:avLst/>
          </a:prstGeom>
          <a:solidFill>
            <a:srgbClr val="17365F"/>
          </a:solidFill>
        </p:spPr>
        <p:txBody>
          <a:bodyPr vert="horz" lIns="1188720" tIns="45720" rIns="274320" bIns="45720" rtlCol="0" anchor="ctr">
            <a:noAutofit/>
          </a:bodyPr>
          <a:lstStyle>
            <a:lvl1pPr marL="0" indent="0" defTabSz="914400" eaLnBrk="1" latinLnBrk="0" hangingPunct="1">
              <a:buNone/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0" hangingPunct="0">
              <a:lnSpc>
                <a:spcPct val="110000"/>
              </a:lnSpc>
            </a:pPr>
            <a:r>
              <a:rPr lang="cs-CZ" sz="2800" dirty="0"/>
              <a:t>Evropská </a:t>
            </a:r>
            <a:r>
              <a:rPr lang="cs-CZ" sz="2900" dirty="0"/>
              <a:t>unie</a:t>
            </a:r>
            <a:r>
              <a:rPr lang="cs-CZ" sz="2800" dirty="0"/>
              <a:t> v číslech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0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3995936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7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0"/>
          <p:cNvSpPr txBox="1">
            <a:spLocks noChangeArrowheads="1"/>
          </p:cNvSpPr>
          <p:nvPr/>
        </p:nvSpPr>
        <p:spPr bwMode="auto">
          <a:xfrm>
            <a:off x="1739280" y="1289239"/>
            <a:ext cx="40568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Pád Berlínské zdi</a:t>
            </a:r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konec komunismu</a:t>
            </a:r>
            <a:endParaRPr lang="en-GB" sz="1600" dirty="0">
              <a:solidFill>
                <a:srgbClr val="404040"/>
              </a:solidFill>
              <a:latin typeface="Tahoma"/>
              <a:cs typeface="Tahoma"/>
            </a:endParaRPr>
          </a:p>
          <a:p>
            <a:pPr algn="l"/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Hospodářská pomoc </a:t>
            </a:r>
            <a:r>
              <a:rPr lang="en-GB" sz="1600" dirty="0" smtClean="0">
                <a:solidFill>
                  <a:srgbClr val="404040"/>
                </a:solidFill>
                <a:latin typeface="Tahoma"/>
                <a:cs typeface="Tahoma"/>
              </a:rPr>
              <a:t>EHS</a:t>
            </a:r>
            <a:r>
              <a:rPr lang="cs-CZ" sz="1600" dirty="0" smtClean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-</a:t>
            </a:r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program </a:t>
            </a:r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Phar</a:t>
            </a:r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endParaRPr lang="fr-FR" sz="1600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7172" name="Text Box 22"/>
          <p:cNvSpPr txBox="1">
            <a:spLocks noChangeArrowheads="1"/>
          </p:cNvSpPr>
          <p:nvPr/>
        </p:nvSpPr>
        <p:spPr bwMode="auto">
          <a:xfrm>
            <a:off x="1763688" y="1988840"/>
            <a:ext cx="396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Stanovena k</a:t>
            </a:r>
            <a:r>
              <a:rPr lang="en-GB" sz="1600" dirty="0" err="1">
                <a:solidFill>
                  <a:srgbClr val="404040"/>
                </a:solidFill>
                <a:latin typeface="Tahoma"/>
                <a:cs typeface="Tahoma"/>
              </a:rPr>
              <a:t>rit</a:t>
            </a:r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é</a:t>
            </a:r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ria </a:t>
            </a:r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pro členství v EU</a:t>
            </a:r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:</a:t>
            </a:r>
          </a:p>
          <a:p>
            <a:pPr algn="l"/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• demo</a:t>
            </a:r>
            <a:r>
              <a:rPr lang="cs-CZ" sz="1600" dirty="0" err="1">
                <a:solidFill>
                  <a:srgbClr val="404040"/>
                </a:solidFill>
                <a:latin typeface="Tahoma"/>
                <a:cs typeface="Tahoma"/>
              </a:rPr>
              <a:t>kratický</a:t>
            </a:r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 systém a právní stát</a:t>
            </a:r>
            <a:endParaRPr lang="en-GB" sz="1600" dirty="0">
              <a:solidFill>
                <a:srgbClr val="404040"/>
              </a:solidFill>
              <a:latin typeface="Tahoma"/>
              <a:cs typeface="Tahoma"/>
            </a:endParaRPr>
          </a:p>
          <a:p>
            <a:pPr algn="l"/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• fun</a:t>
            </a:r>
            <a:r>
              <a:rPr lang="cs-CZ" sz="1600" dirty="0" err="1">
                <a:solidFill>
                  <a:srgbClr val="404040"/>
                </a:solidFill>
                <a:latin typeface="Tahoma"/>
                <a:cs typeface="Tahoma"/>
              </a:rPr>
              <a:t>gující</a:t>
            </a:r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 tržní ekonomika</a:t>
            </a:r>
            <a:endParaRPr lang="en-GB" sz="1600" dirty="0">
              <a:solidFill>
                <a:srgbClr val="404040"/>
              </a:solidFill>
              <a:latin typeface="Tahoma"/>
              <a:cs typeface="Tahoma"/>
            </a:endParaRPr>
          </a:p>
          <a:p>
            <a:pPr algn="l"/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• </a:t>
            </a:r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schopnost provádět předpisy </a:t>
            </a:r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EU</a:t>
            </a:r>
            <a:endParaRPr lang="fr-FR" sz="1600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7173" name="Text Box 24"/>
          <p:cNvSpPr txBox="1">
            <a:spLocks noChangeArrowheads="1"/>
          </p:cNvSpPr>
          <p:nvPr/>
        </p:nvSpPr>
        <p:spPr bwMode="auto">
          <a:xfrm>
            <a:off x="1739280" y="3135158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Začínají f</a:t>
            </a:r>
            <a:r>
              <a:rPr lang="en-GB" sz="1600" dirty="0" err="1">
                <a:solidFill>
                  <a:srgbClr val="404040"/>
                </a:solidFill>
                <a:latin typeface="Tahoma"/>
                <a:cs typeface="Tahoma"/>
              </a:rPr>
              <a:t>orm</a:t>
            </a:r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á</a:t>
            </a:r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ní jednání</a:t>
            </a:r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 o</a:t>
            </a:r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 rozšíření</a:t>
            </a:r>
            <a:endParaRPr lang="fr-FR" sz="1600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7174" name="Text Box 26"/>
          <p:cNvSpPr txBox="1">
            <a:spLocks noChangeArrowheads="1"/>
          </p:cNvSpPr>
          <p:nvPr/>
        </p:nvSpPr>
        <p:spPr bwMode="auto">
          <a:xfrm>
            <a:off x="1739280" y="3600312"/>
            <a:ext cx="4343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Rozšíření schváleno na </a:t>
            </a:r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summit</a:t>
            </a:r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u v Kodani</a:t>
            </a:r>
            <a:endParaRPr lang="fr-FR" sz="1600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7175" name="Text Box 28"/>
          <p:cNvSpPr txBox="1">
            <a:spLocks noChangeArrowheads="1"/>
          </p:cNvSpPr>
          <p:nvPr/>
        </p:nvSpPr>
        <p:spPr bwMode="auto">
          <a:xfrm>
            <a:off x="1763688" y="3933056"/>
            <a:ext cx="396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Deset</a:t>
            </a:r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 n</a:t>
            </a:r>
            <a:r>
              <a:rPr lang="cs-CZ" sz="1600" dirty="0" err="1">
                <a:solidFill>
                  <a:srgbClr val="404040"/>
                </a:solidFill>
                <a:latin typeface="Tahoma"/>
                <a:cs typeface="Tahoma"/>
              </a:rPr>
              <a:t>ových</a:t>
            </a:r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 členů </a:t>
            </a:r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EU</a:t>
            </a:r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: Česká republika</a:t>
            </a:r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, </a:t>
            </a:r>
            <a:r>
              <a:rPr lang="en-GB" sz="1600" dirty="0" err="1">
                <a:solidFill>
                  <a:srgbClr val="404040"/>
                </a:solidFill>
                <a:latin typeface="Tahoma"/>
                <a:cs typeface="Tahoma"/>
              </a:rPr>
              <a:t>Eston</a:t>
            </a:r>
            <a:r>
              <a:rPr lang="cs-CZ" sz="1600" dirty="0" err="1">
                <a:solidFill>
                  <a:srgbClr val="404040"/>
                </a:solidFill>
                <a:latin typeface="Tahoma"/>
                <a:cs typeface="Tahoma"/>
              </a:rPr>
              <a:t>sko</a:t>
            </a:r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, </a:t>
            </a:r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K</a:t>
            </a:r>
            <a:r>
              <a:rPr lang="en-GB" sz="1600" dirty="0" err="1">
                <a:solidFill>
                  <a:srgbClr val="404040"/>
                </a:solidFill>
                <a:latin typeface="Tahoma"/>
                <a:cs typeface="Tahoma"/>
              </a:rPr>
              <a:t>ypr</a:t>
            </a:r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, </a:t>
            </a:r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Lit</a:t>
            </a:r>
            <a:r>
              <a:rPr lang="cs-CZ" sz="1600" dirty="0" err="1">
                <a:solidFill>
                  <a:srgbClr val="404040"/>
                </a:solidFill>
                <a:latin typeface="Tahoma"/>
                <a:cs typeface="Tahoma"/>
              </a:rPr>
              <a:t>va</a:t>
            </a:r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, L</a:t>
            </a:r>
            <a:r>
              <a:rPr lang="cs-CZ" sz="1600" dirty="0" err="1">
                <a:solidFill>
                  <a:srgbClr val="404040"/>
                </a:solidFill>
                <a:latin typeface="Tahoma"/>
                <a:cs typeface="Tahoma"/>
              </a:rPr>
              <a:t>otyšsko</a:t>
            </a:r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, Maďarsko, </a:t>
            </a:r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Malta, </a:t>
            </a:r>
            <a:r>
              <a:rPr lang="en-GB" sz="1600" dirty="0" err="1">
                <a:solidFill>
                  <a:srgbClr val="404040"/>
                </a:solidFill>
                <a:latin typeface="Tahoma"/>
                <a:cs typeface="Tahoma"/>
              </a:rPr>
              <a:t>Pol</a:t>
            </a:r>
            <a:r>
              <a:rPr lang="cs-CZ" sz="1600" dirty="0" err="1">
                <a:solidFill>
                  <a:srgbClr val="404040"/>
                </a:solidFill>
                <a:latin typeface="Tahoma"/>
                <a:cs typeface="Tahoma"/>
              </a:rPr>
              <a:t>sko</a:t>
            </a:r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, </a:t>
            </a:r>
            <a:r>
              <a:rPr lang="en-GB" sz="1600" dirty="0" err="1">
                <a:solidFill>
                  <a:srgbClr val="404040"/>
                </a:solidFill>
                <a:latin typeface="Tahoma"/>
                <a:cs typeface="Tahoma"/>
              </a:rPr>
              <a:t>Slov</a:t>
            </a:r>
            <a:r>
              <a:rPr lang="cs-CZ" sz="1600" dirty="0" err="1">
                <a:solidFill>
                  <a:srgbClr val="404040"/>
                </a:solidFill>
                <a:latin typeface="Tahoma"/>
                <a:cs typeface="Tahoma"/>
              </a:rPr>
              <a:t>ensko</a:t>
            </a:r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 a</a:t>
            </a:r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en-GB" sz="1600" dirty="0" err="1">
                <a:solidFill>
                  <a:srgbClr val="404040"/>
                </a:solidFill>
                <a:latin typeface="Tahoma"/>
                <a:cs typeface="Tahoma"/>
              </a:rPr>
              <a:t>Slov</a:t>
            </a:r>
            <a:r>
              <a:rPr lang="cs-CZ" sz="1600" dirty="0" err="1">
                <a:solidFill>
                  <a:srgbClr val="404040"/>
                </a:solidFill>
                <a:latin typeface="Tahoma"/>
                <a:cs typeface="Tahoma"/>
              </a:rPr>
              <a:t>insko</a:t>
            </a:r>
            <a:endParaRPr lang="cs-CZ" sz="1600" dirty="0">
              <a:solidFill>
                <a:srgbClr val="404040"/>
              </a:solidFill>
              <a:latin typeface="Tahoma"/>
              <a:cs typeface="Tahoma"/>
            </a:endParaRPr>
          </a:p>
          <a:p>
            <a:pPr algn="l"/>
            <a:endParaRPr lang="fr-FR" sz="1600" dirty="0">
              <a:latin typeface="Calibri" pitchFamily="34" charset="0"/>
            </a:endParaRPr>
          </a:p>
        </p:txBody>
      </p:sp>
      <p:sp>
        <p:nvSpPr>
          <p:cNvPr id="7176" name="Text Box 19"/>
          <p:cNvSpPr txBox="1">
            <a:spLocks noChangeArrowheads="1"/>
          </p:cNvSpPr>
          <p:nvPr/>
        </p:nvSpPr>
        <p:spPr bwMode="auto">
          <a:xfrm>
            <a:off x="672480" y="1346368"/>
            <a:ext cx="94719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GB" sz="1800" b="1" dirty="0" smtClean="0">
                <a:solidFill>
                  <a:srgbClr val="C00000"/>
                </a:solidFill>
              </a:rPr>
              <a:t>1989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7177" name="Text Box 21"/>
          <p:cNvSpPr txBox="1">
            <a:spLocks noChangeArrowheads="1"/>
          </p:cNvSpPr>
          <p:nvPr/>
        </p:nvSpPr>
        <p:spPr bwMode="auto">
          <a:xfrm>
            <a:off x="672480" y="195596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GB" sz="1800" b="1" dirty="0" smtClean="0">
                <a:solidFill>
                  <a:srgbClr val="C00000"/>
                </a:solidFill>
              </a:rPr>
              <a:t>1992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7178" name="Text Box 23"/>
          <p:cNvSpPr txBox="1">
            <a:spLocks noChangeArrowheads="1"/>
          </p:cNvSpPr>
          <p:nvPr/>
        </p:nvSpPr>
        <p:spPr bwMode="auto">
          <a:xfrm>
            <a:off x="672480" y="3134295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GB" sz="1800" b="1" dirty="0" smtClean="0">
                <a:solidFill>
                  <a:srgbClr val="C00000"/>
                </a:solidFill>
              </a:rPr>
              <a:t>1998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7179" name="Text Box 25"/>
          <p:cNvSpPr txBox="1">
            <a:spLocks noChangeArrowheads="1"/>
          </p:cNvSpPr>
          <p:nvPr/>
        </p:nvSpPr>
        <p:spPr bwMode="auto">
          <a:xfrm>
            <a:off x="672480" y="3616617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GB" sz="1800" b="1" dirty="0" smtClean="0">
                <a:solidFill>
                  <a:srgbClr val="C00000"/>
                </a:solidFill>
              </a:rPr>
              <a:t>2002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7180" name="Text Box 27"/>
          <p:cNvSpPr txBox="1">
            <a:spLocks noChangeArrowheads="1"/>
          </p:cNvSpPr>
          <p:nvPr/>
        </p:nvSpPr>
        <p:spPr bwMode="auto">
          <a:xfrm>
            <a:off x="672480" y="3691478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800" dirty="0">
                <a:solidFill>
                  <a:srgbClr val="C00000"/>
                </a:solidFill>
              </a:rPr>
              <a:t>    </a:t>
            </a:r>
            <a:endParaRPr lang="en-GB" sz="1800" b="1" dirty="0">
              <a:solidFill>
                <a:srgbClr val="C00000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GB" sz="1800" b="1" dirty="0" smtClean="0">
                <a:solidFill>
                  <a:srgbClr val="C00000"/>
                </a:solidFill>
              </a:rPr>
              <a:t>2004</a:t>
            </a:r>
            <a:endParaRPr lang="en-GB" sz="1800" b="1" dirty="0">
              <a:solidFill>
                <a:srgbClr val="C00000"/>
              </a:solidFill>
            </a:endParaRPr>
          </a:p>
        </p:txBody>
      </p:sp>
      <p:sp>
        <p:nvSpPr>
          <p:cNvPr id="7181" name="Text Box 29"/>
          <p:cNvSpPr txBox="1">
            <a:spLocks noChangeArrowheads="1"/>
          </p:cNvSpPr>
          <p:nvPr/>
        </p:nvSpPr>
        <p:spPr bwMode="auto">
          <a:xfrm>
            <a:off x="693465" y="4941168"/>
            <a:ext cx="1447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GB" sz="1800" b="1" dirty="0" smtClean="0">
                <a:solidFill>
                  <a:srgbClr val="C00000"/>
                </a:solidFill>
              </a:rPr>
              <a:t>20</a:t>
            </a:r>
            <a:r>
              <a:rPr lang="cs-CZ" sz="1800" b="1" dirty="0" smtClean="0">
                <a:solidFill>
                  <a:srgbClr val="C00000"/>
                </a:solidFill>
              </a:rPr>
              <a:t>0</a:t>
            </a:r>
            <a:r>
              <a:rPr lang="en-GB" sz="1800" b="1" dirty="0" smtClean="0">
                <a:solidFill>
                  <a:srgbClr val="C00000"/>
                </a:solidFill>
              </a:rPr>
              <a:t>7</a:t>
            </a:r>
            <a:endParaRPr lang="cs-CZ" sz="1800" b="1" dirty="0" smtClean="0">
              <a:solidFill>
                <a:srgbClr val="C00000"/>
              </a:solidFill>
            </a:endParaRPr>
          </a:p>
          <a:p>
            <a:pPr algn="l"/>
            <a:endParaRPr lang="cs-CZ" b="1" dirty="0" smtClean="0">
              <a:solidFill>
                <a:srgbClr val="C00000"/>
              </a:solidFill>
            </a:endParaRPr>
          </a:p>
          <a:p>
            <a:pPr algn="l"/>
            <a:endParaRPr lang="cs-CZ" sz="1800" b="1" dirty="0" smtClean="0">
              <a:solidFill>
                <a:srgbClr val="C00000"/>
              </a:solidFill>
            </a:endParaRPr>
          </a:p>
          <a:p>
            <a:pPr algn="l"/>
            <a:endParaRPr lang="cs-CZ" b="1" dirty="0" smtClean="0">
              <a:solidFill>
                <a:srgbClr val="C00000"/>
              </a:solidFill>
            </a:endParaRPr>
          </a:p>
          <a:p>
            <a:pPr algn="l"/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7182" name="Text Box 30"/>
          <p:cNvSpPr txBox="1">
            <a:spLocks noChangeArrowheads="1"/>
          </p:cNvSpPr>
          <p:nvPr/>
        </p:nvSpPr>
        <p:spPr bwMode="auto">
          <a:xfrm>
            <a:off x="1749152" y="4941168"/>
            <a:ext cx="4695056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cs-CZ" sz="1600" dirty="0" smtClean="0">
                <a:solidFill>
                  <a:srgbClr val="404040"/>
                </a:solidFill>
                <a:latin typeface="Tahoma"/>
                <a:cs typeface="Tahoma"/>
              </a:rPr>
              <a:t>Členy </a:t>
            </a:r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EU se stávají </a:t>
            </a:r>
            <a:r>
              <a:rPr lang="en-GB" sz="1600" dirty="0" err="1">
                <a:solidFill>
                  <a:srgbClr val="404040"/>
                </a:solidFill>
                <a:latin typeface="Tahoma"/>
                <a:cs typeface="Tahoma"/>
              </a:rPr>
              <a:t>Bul</a:t>
            </a:r>
            <a:r>
              <a:rPr lang="cs-CZ" sz="1600" dirty="0">
                <a:solidFill>
                  <a:srgbClr val="404040"/>
                </a:solidFill>
                <a:latin typeface="Tahoma"/>
                <a:cs typeface="Tahoma"/>
              </a:rPr>
              <a:t>h</a:t>
            </a:r>
            <a:r>
              <a:rPr lang="en-GB" sz="1600" dirty="0" err="1">
                <a:solidFill>
                  <a:srgbClr val="404040"/>
                </a:solidFill>
                <a:latin typeface="Tahoma"/>
                <a:cs typeface="Tahoma"/>
              </a:rPr>
              <a:t>ar</a:t>
            </a:r>
            <a:r>
              <a:rPr lang="cs-CZ" sz="1600" dirty="0" err="1">
                <a:solidFill>
                  <a:srgbClr val="404040"/>
                </a:solidFill>
                <a:latin typeface="Tahoma"/>
                <a:cs typeface="Tahoma"/>
              </a:rPr>
              <a:t>sko</a:t>
            </a:r>
            <a:r>
              <a:rPr lang="en-GB" sz="1600" dirty="0">
                <a:solidFill>
                  <a:srgbClr val="404040"/>
                </a:solidFill>
                <a:latin typeface="Tahoma"/>
                <a:cs typeface="Tahoma"/>
              </a:rPr>
              <a:t> a R</a:t>
            </a:r>
            <a:r>
              <a:rPr lang="cs-CZ" sz="1600" dirty="0" err="1" smtClean="0">
                <a:solidFill>
                  <a:srgbClr val="404040"/>
                </a:solidFill>
                <a:latin typeface="Tahoma"/>
                <a:cs typeface="Tahoma"/>
              </a:rPr>
              <a:t>umunsko</a:t>
            </a:r>
            <a:endParaRPr lang="cs-CZ" sz="1600" dirty="0" smtClean="0">
              <a:solidFill>
                <a:srgbClr val="404040"/>
              </a:solidFill>
              <a:latin typeface="Tahoma"/>
              <a:cs typeface="Tahoma"/>
            </a:endParaRPr>
          </a:p>
          <a:p>
            <a:pPr algn="l"/>
            <a:endParaRPr lang="cs-CZ" sz="900" dirty="0" smtClean="0">
              <a:latin typeface="Calibri" pitchFamily="34" charset="0"/>
            </a:endParaRPr>
          </a:p>
          <a:p>
            <a:pPr algn="l"/>
            <a:r>
              <a:rPr lang="cs-CZ" sz="1600" dirty="0" smtClean="0">
                <a:solidFill>
                  <a:srgbClr val="404040"/>
                </a:solidFill>
                <a:latin typeface="Tahoma"/>
                <a:cs typeface="Tahoma"/>
              </a:rPr>
              <a:t>1.7. 2013 se nováčkem EU stává Chorvatsko</a:t>
            </a:r>
            <a:endParaRPr lang="fr-FR" sz="1600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7183" name="Text Box 33"/>
          <p:cNvSpPr txBox="1">
            <a:spLocks noChangeArrowheads="1"/>
          </p:cNvSpPr>
          <p:nvPr/>
        </p:nvSpPr>
        <p:spPr bwMode="auto">
          <a:xfrm>
            <a:off x="611560" y="5949280"/>
            <a:ext cx="6475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sz="1400" b="1" dirty="0">
                <a:solidFill>
                  <a:srgbClr val="404040"/>
                </a:solidFill>
                <a:latin typeface="Tahoma"/>
                <a:cs typeface="Tahoma"/>
              </a:rPr>
              <a:t>K</a:t>
            </a:r>
            <a:r>
              <a:rPr lang="en-GB" sz="1400" b="1" dirty="0" err="1">
                <a:solidFill>
                  <a:srgbClr val="404040"/>
                </a:solidFill>
                <a:latin typeface="Tahoma"/>
                <a:cs typeface="Tahoma"/>
              </a:rPr>
              <a:t>andi</a:t>
            </a:r>
            <a:r>
              <a:rPr lang="cs-CZ" sz="1400" b="1" dirty="0">
                <a:solidFill>
                  <a:srgbClr val="404040"/>
                </a:solidFill>
                <a:latin typeface="Tahoma"/>
                <a:cs typeface="Tahoma"/>
              </a:rPr>
              <a:t>dátské země</a:t>
            </a:r>
            <a:endParaRPr lang="en-GB" sz="1400" b="1" dirty="0">
              <a:solidFill>
                <a:srgbClr val="404040"/>
              </a:solidFill>
              <a:latin typeface="Tahoma"/>
              <a:cs typeface="Tahoma"/>
            </a:endParaRPr>
          </a:p>
          <a:p>
            <a:pPr algn="l">
              <a:defRPr/>
            </a:pPr>
            <a:r>
              <a:rPr lang="cs-CZ" sz="1400" dirty="0" smtClean="0">
                <a:solidFill>
                  <a:srgbClr val="404040"/>
                </a:solidFill>
                <a:latin typeface="Tahoma"/>
                <a:cs typeface="Tahoma"/>
              </a:rPr>
              <a:t>Albánie</a:t>
            </a:r>
            <a:r>
              <a:rPr lang="en-GB" sz="1400" dirty="0" smtClean="0">
                <a:solidFill>
                  <a:srgbClr val="404040"/>
                </a:solidFill>
                <a:latin typeface="Tahoma"/>
                <a:cs typeface="Tahoma"/>
              </a:rPr>
              <a:t>, </a:t>
            </a:r>
            <a:r>
              <a:rPr lang="en-GB" sz="1400" dirty="0" err="1" smtClean="0">
                <a:solidFill>
                  <a:srgbClr val="404040"/>
                </a:solidFill>
                <a:latin typeface="Tahoma"/>
                <a:cs typeface="Tahoma"/>
              </a:rPr>
              <a:t>Makedonie</a:t>
            </a:r>
            <a:r>
              <a:rPr lang="en-GB" sz="1400" dirty="0">
                <a:solidFill>
                  <a:srgbClr val="404040"/>
                </a:solidFill>
                <a:latin typeface="Tahoma"/>
                <a:cs typeface="Tahoma"/>
              </a:rPr>
              <a:t>, </a:t>
            </a:r>
            <a:r>
              <a:rPr lang="en-GB" sz="1400" dirty="0" err="1">
                <a:solidFill>
                  <a:srgbClr val="404040"/>
                </a:solidFill>
                <a:latin typeface="Tahoma"/>
                <a:cs typeface="Tahoma"/>
              </a:rPr>
              <a:t>Černá</a:t>
            </a:r>
            <a:r>
              <a:rPr lang="en-GB" sz="14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en-GB" sz="1400" dirty="0" err="1">
                <a:solidFill>
                  <a:srgbClr val="404040"/>
                </a:solidFill>
                <a:latin typeface="Tahoma"/>
                <a:cs typeface="Tahoma"/>
              </a:rPr>
              <a:t>Hora</a:t>
            </a:r>
            <a:r>
              <a:rPr lang="en-GB" sz="1400" dirty="0">
                <a:solidFill>
                  <a:srgbClr val="404040"/>
                </a:solidFill>
                <a:latin typeface="Tahoma"/>
                <a:cs typeface="Tahoma"/>
              </a:rPr>
              <a:t>, </a:t>
            </a:r>
            <a:r>
              <a:rPr lang="cs-CZ" sz="1400" dirty="0" smtClean="0">
                <a:solidFill>
                  <a:srgbClr val="404040"/>
                </a:solidFill>
                <a:latin typeface="Tahoma"/>
                <a:cs typeface="Tahoma"/>
              </a:rPr>
              <a:t>Srbsko a </a:t>
            </a:r>
            <a:r>
              <a:rPr lang="en-GB" sz="1400" dirty="0" err="1" smtClean="0">
                <a:solidFill>
                  <a:srgbClr val="404040"/>
                </a:solidFill>
                <a:latin typeface="Tahoma"/>
                <a:cs typeface="Tahoma"/>
              </a:rPr>
              <a:t>Tur</a:t>
            </a:r>
            <a:r>
              <a:rPr lang="cs-CZ" sz="1400" dirty="0">
                <a:solidFill>
                  <a:srgbClr val="404040"/>
                </a:solidFill>
                <a:latin typeface="Tahoma"/>
                <a:cs typeface="Tahoma"/>
              </a:rPr>
              <a:t>ecko</a:t>
            </a:r>
            <a:endParaRPr lang="fr-FR" sz="1400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pic>
        <p:nvPicPr>
          <p:cNvPr id="7184" name="Picture 38" descr="M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900" y="1361852"/>
            <a:ext cx="1997522" cy="467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5" name="Text Box 39"/>
          <p:cNvSpPr txBox="1">
            <a:spLocks noChangeArrowheads="1"/>
          </p:cNvSpPr>
          <p:nvPr/>
        </p:nvSpPr>
        <p:spPr bwMode="auto">
          <a:xfrm rot="-5400000">
            <a:off x="8332788" y="5500687"/>
            <a:ext cx="1143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500">
                <a:solidFill>
                  <a:schemeClr val="accent2"/>
                </a:solidFill>
              </a:rPr>
              <a:t>© Reuders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 rot="10800000" flipV="1">
            <a:off x="251520" y="5373216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cs-CZ" b="1" dirty="0" smtClean="0">
                <a:solidFill>
                  <a:srgbClr val="C00000"/>
                </a:solidFill>
              </a:rPr>
              <a:t>2013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Title 32"/>
          <p:cNvSpPr txBox="1">
            <a:spLocks/>
          </p:cNvSpPr>
          <p:nvPr/>
        </p:nvSpPr>
        <p:spPr>
          <a:xfrm>
            <a:off x="0" y="354360"/>
            <a:ext cx="8913813" cy="914400"/>
          </a:xfrm>
          <a:prstGeom prst="rect">
            <a:avLst/>
          </a:prstGeom>
          <a:solidFill>
            <a:srgbClr val="17365F"/>
          </a:solidFill>
        </p:spPr>
        <p:txBody>
          <a:bodyPr vert="horz" lIns="1188720" tIns="45720" rIns="274320" bIns="45720" rtlCol="0" anchor="ctr">
            <a:noAutofit/>
          </a:bodyPr>
          <a:lstStyle>
            <a:lvl1pPr marL="0" indent="0" defTabSz="914400" eaLnBrk="1" latinLnBrk="0" hangingPunct="1">
              <a:buNone/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0" hangingPunct="0">
              <a:lnSpc>
                <a:spcPct val="110000"/>
              </a:lnSpc>
            </a:pPr>
            <a:r>
              <a:rPr lang="cs-CZ" sz="2800" dirty="0">
                <a:solidFill>
                  <a:schemeClr val="bg1"/>
                </a:solidFill>
              </a:rPr>
              <a:t>Rozšíření, které spojilo rozdělenou Evropu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43868" y="1942232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7544" y="3573016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7544" y="4005064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9552" y="4941168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9552" y="5335116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9552" y="5864572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7544" y="3140968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5"/>
          <p:cNvSpPr txBox="1">
            <a:spLocks/>
          </p:cNvSpPr>
          <p:nvPr/>
        </p:nvSpPr>
        <p:spPr>
          <a:xfrm>
            <a:off x="0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32" name="Slide Number Placeholder 5"/>
          <p:cNvSpPr txBox="1">
            <a:spLocks/>
          </p:cNvSpPr>
          <p:nvPr/>
        </p:nvSpPr>
        <p:spPr>
          <a:xfrm>
            <a:off x="3995936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33" name="Zástupný symbol pro číslo snímku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0659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1916212" y="5157192"/>
            <a:ext cx="428280" cy="175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bdélník 29"/>
          <p:cNvSpPr/>
          <p:nvPr/>
        </p:nvSpPr>
        <p:spPr>
          <a:xfrm>
            <a:off x="6300192" y="5446172"/>
            <a:ext cx="428280" cy="175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32"/>
          <p:cNvSpPr txBox="1">
            <a:spLocks/>
          </p:cNvSpPr>
          <p:nvPr/>
        </p:nvSpPr>
        <p:spPr>
          <a:xfrm>
            <a:off x="0" y="286048"/>
            <a:ext cx="8913813" cy="914400"/>
          </a:xfrm>
          <a:prstGeom prst="rect">
            <a:avLst/>
          </a:prstGeom>
          <a:solidFill>
            <a:srgbClr val="17365F"/>
          </a:solidFill>
        </p:spPr>
        <p:txBody>
          <a:bodyPr vert="horz" lIns="1188720" tIns="45720" rIns="274320" bIns="45720" rtlCol="0" anchor="ctr">
            <a:noAutofit/>
          </a:bodyPr>
          <a:lstStyle>
            <a:lvl1pPr marL="0" indent="0" defTabSz="914400" eaLnBrk="1" latinLnBrk="0" hangingPunct="1">
              <a:buNone/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0" hangingPunct="0"/>
            <a:r>
              <a:rPr lang="cs-CZ" sz="2800" dirty="0" smtClean="0"/>
              <a:t>Hlavní úspěchy EU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252520" y="62373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5816" y="6635452"/>
            <a:ext cx="381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cs-CZ" sz="1050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3" name="Graf 32"/>
          <p:cNvGraphicFramePr/>
          <p:nvPr>
            <p:extLst>
              <p:ext uri="{D42A27DB-BD31-4B8C-83A1-F6EECF244321}">
                <p14:modId xmlns:p14="http://schemas.microsoft.com/office/powerpoint/2010/main" xmlns="" val="730780025"/>
              </p:ext>
            </p:extLst>
          </p:nvPr>
        </p:nvGraphicFramePr>
        <p:xfrm>
          <a:off x="1691680" y="1200448"/>
          <a:ext cx="5688632" cy="539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3995936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0893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042988" y="1341438"/>
            <a:ext cx="61610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700" b="1" dirty="0">
                <a:solidFill>
                  <a:srgbClr val="667F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cs-CZ" sz="1700" b="1" dirty="0">
                <a:solidFill>
                  <a:srgbClr val="667F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1700" b="1" dirty="0" err="1">
                <a:solidFill>
                  <a:srgbClr val="667F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rop</a:t>
            </a:r>
            <a:r>
              <a:rPr lang="cs-CZ" sz="1700" b="1" dirty="0" err="1">
                <a:solidFill>
                  <a:srgbClr val="667F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ský</a:t>
            </a:r>
            <a:r>
              <a:rPr lang="en-US" sz="1700" b="1" dirty="0">
                <a:solidFill>
                  <a:srgbClr val="667F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1700" b="1" dirty="0">
                <a:solidFill>
                  <a:srgbClr val="667F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1700" b="1" dirty="0" err="1">
                <a:solidFill>
                  <a:srgbClr val="667F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arlament</a:t>
            </a:r>
            <a:r>
              <a:rPr lang="en-US" sz="1700" b="1" dirty="0">
                <a:solidFill>
                  <a:srgbClr val="667F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700" b="1" dirty="0">
                <a:solidFill>
                  <a:srgbClr val="667F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1700" b="1" dirty="0">
                <a:solidFill>
                  <a:srgbClr val="667F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700" b="1" dirty="0">
                <a:solidFill>
                  <a:srgbClr val="667F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cs-CZ" sz="1700" b="1" dirty="0">
                <a:solidFill>
                  <a:srgbClr val="667F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hlas občanů</a:t>
            </a:r>
            <a:r>
              <a:rPr lang="en-US" sz="1700" b="1" i="1" dirty="0">
                <a:solidFill>
                  <a:schemeClr val="fol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700" b="1" i="1" dirty="0">
                <a:solidFill>
                  <a:schemeClr val="fol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17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Antonio </a:t>
            </a:r>
            <a:r>
              <a:rPr lang="cs-CZ" sz="1700" b="1" dirty="0" err="1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Tajani</a:t>
            </a:r>
            <a:endParaRPr lang="cs-CZ" sz="17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cs-CZ" sz="17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předseda</a:t>
            </a:r>
            <a:r>
              <a:rPr lang="en-US" sz="17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</a:t>
            </a:r>
            <a:r>
              <a:rPr lang="cs-CZ" sz="1700" b="1" dirty="0" err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vropského</a:t>
            </a:r>
            <a:r>
              <a:rPr lang="en-US" sz="17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17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1700" b="1" dirty="0" err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arlament</a:t>
            </a:r>
            <a:r>
              <a:rPr lang="cs-CZ" sz="17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en-US" sz="17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600" b="1" i="1" dirty="0">
                <a:solidFill>
                  <a:srgbClr val="003366"/>
                </a:solidFill>
                <a:latin typeface="+mj-lt"/>
              </a:rPr>
              <a:t/>
            </a:r>
            <a:br>
              <a:rPr lang="en-US" sz="1600" b="1" i="1" dirty="0">
                <a:solidFill>
                  <a:srgbClr val="003366"/>
                </a:solidFill>
                <a:latin typeface="+mj-lt"/>
              </a:rPr>
            </a:br>
            <a:r>
              <a:rPr lang="en-US" sz="1600" b="1" i="1" dirty="0">
                <a:solidFill>
                  <a:srgbClr val="003366"/>
                </a:solidFill>
                <a:latin typeface="+mj-lt"/>
              </a:rPr>
              <a:t/>
            </a:r>
            <a:br>
              <a:rPr lang="en-US" sz="1600" b="1" i="1" dirty="0">
                <a:solidFill>
                  <a:srgbClr val="003366"/>
                </a:solidFill>
                <a:latin typeface="+mj-lt"/>
              </a:rPr>
            </a:br>
            <a:r>
              <a:rPr lang="cs-CZ" sz="1700" b="1" dirty="0">
                <a:solidFill>
                  <a:srgbClr val="0093D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Rada ministrů</a:t>
            </a:r>
            <a:r>
              <a:rPr lang="en-US" sz="1700" b="1" dirty="0">
                <a:solidFill>
                  <a:srgbClr val="0093D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700" b="1" dirty="0">
                <a:solidFill>
                  <a:srgbClr val="0093D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1700" b="1" dirty="0">
                <a:solidFill>
                  <a:srgbClr val="0093D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700" b="1" dirty="0">
                <a:solidFill>
                  <a:srgbClr val="0093D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cs-CZ" sz="1700" b="1" dirty="0">
                <a:solidFill>
                  <a:srgbClr val="0093D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hlas členských států</a:t>
            </a:r>
            <a:r>
              <a:rPr lang="en-US" sz="1700" b="1" dirty="0">
                <a:solidFill>
                  <a:srgbClr val="0093D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700" b="1" dirty="0">
                <a:solidFill>
                  <a:srgbClr val="0093D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700" b="1" dirty="0" smtClean="0">
                <a:solidFill>
                  <a:srgbClr val="3154A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Donald Tusk</a:t>
            </a:r>
            <a:endParaRPr lang="cs-CZ" sz="1700" b="1" dirty="0">
              <a:solidFill>
                <a:srgbClr val="3154A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cs-CZ" sz="1700" b="1" dirty="0">
                <a:solidFill>
                  <a:srgbClr val="3154A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předseda Evropské rady</a:t>
            </a:r>
            <a:r>
              <a:rPr lang="en-GB" sz="1700" dirty="0">
                <a:solidFill>
                  <a:srgbClr val="3154A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>
                <a:solidFill>
                  <a:srgbClr val="3154A3"/>
                </a:solidFill>
                <a:latin typeface="+mj-lt"/>
              </a:rPr>
              <a:t/>
            </a:r>
            <a:br>
              <a:rPr lang="en-US" sz="1400" b="1" dirty="0">
                <a:solidFill>
                  <a:srgbClr val="3154A3"/>
                </a:solidFill>
                <a:latin typeface="+mj-lt"/>
              </a:rPr>
            </a:br>
            <a:r>
              <a:rPr lang="en-US" sz="1600" b="1" i="1" dirty="0">
                <a:solidFill>
                  <a:srgbClr val="003366"/>
                </a:solidFill>
                <a:latin typeface="+mj-lt"/>
              </a:rPr>
              <a:t/>
            </a:r>
            <a:br>
              <a:rPr lang="en-US" sz="1600" b="1" i="1" dirty="0">
                <a:solidFill>
                  <a:srgbClr val="003366"/>
                </a:solidFill>
                <a:latin typeface="+mj-lt"/>
              </a:rPr>
            </a:br>
            <a:r>
              <a:rPr lang="en-US" sz="1700" b="1" dirty="0">
                <a:solidFill>
                  <a:srgbClr val="EBA3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cs-CZ" sz="1700" b="1" dirty="0" err="1">
                <a:solidFill>
                  <a:srgbClr val="EBA3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vropská</a:t>
            </a:r>
            <a:r>
              <a:rPr lang="cs-CZ" sz="1700" b="1" dirty="0">
                <a:solidFill>
                  <a:srgbClr val="EBA3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</a:t>
            </a:r>
            <a:r>
              <a:rPr lang="en-US" sz="1700" b="1" dirty="0" err="1">
                <a:solidFill>
                  <a:srgbClr val="EBA3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omis</a:t>
            </a:r>
            <a:r>
              <a:rPr lang="cs-CZ" sz="1700" b="1" dirty="0">
                <a:solidFill>
                  <a:srgbClr val="EBA3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1700" b="1" dirty="0">
                <a:solidFill>
                  <a:srgbClr val="EBA3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700" b="1" dirty="0">
                <a:solidFill>
                  <a:srgbClr val="EBA3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1700" b="1" dirty="0">
                <a:solidFill>
                  <a:srgbClr val="EBA3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700" b="1" dirty="0">
                <a:solidFill>
                  <a:srgbClr val="EBA3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pro</a:t>
            </a:r>
            <a:r>
              <a:rPr lang="cs-CZ" sz="1700" b="1" dirty="0" err="1">
                <a:solidFill>
                  <a:srgbClr val="EBA3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sazování</a:t>
            </a:r>
            <a:r>
              <a:rPr lang="cs-CZ" sz="1700" b="1" dirty="0">
                <a:solidFill>
                  <a:srgbClr val="EBA3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společných zájmů</a:t>
            </a:r>
            <a:r>
              <a:rPr lang="en-US" sz="1700" b="1" dirty="0">
                <a:solidFill>
                  <a:srgbClr val="EBA3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700" b="1" dirty="0">
                <a:solidFill>
                  <a:srgbClr val="EBA3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7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Jean-Claude </a:t>
            </a:r>
            <a:r>
              <a:rPr lang="en-US" sz="1700" b="1" dirty="0" err="1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Juncker</a:t>
            </a:r>
            <a:endParaRPr lang="cs-CZ" sz="17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cs-CZ" sz="17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předseda </a:t>
            </a:r>
            <a:r>
              <a:rPr lang="en-US" sz="17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cs-CZ" sz="1700" b="1" dirty="0" err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vropské</a:t>
            </a:r>
            <a:r>
              <a:rPr lang="cs-CZ" sz="17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</a:t>
            </a:r>
            <a:r>
              <a:rPr lang="en-US" sz="1700" b="1" dirty="0" err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om</a:t>
            </a:r>
            <a:r>
              <a:rPr lang="cs-CZ" sz="1700" b="1" dirty="0" err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ise</a:t>
            </a:r>
            <a:endParaRPr lang="en-US" sz="17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2" name="Picture 17" descr="barrosso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6512" y="4156715"/>
            <a:ext cx="1785888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8" descr="pottering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8738" y="1255745"/>
            <a:ext cx="179003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C:\Documents and Settings\jldelsaute\Desktop\belgium_herman-van-rompu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2276475"/>
            <a:ext cx="1799976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32"/>
          <p:cNvSpPr txBox="1">
            <a:spLocks/>
          </p:cNvSpPr>
          <p:nvPr/>
        </p:nvSpPr>
        <p:spPr>
          <a:xfrm>
            <a:off x="0" y="260648"/>
            <a:ext cx="8913813" cy="914400"/>
          </a:xfrm>
          <a:prstGeom prst="rect">
            <a:avLst/>
          </a:prstGeom>
          <a:solidFill>
            <a:srgbClr val="17365F"/>
          </a:solidFill>
        </p:spPr>
        <p:txBody>
          <a:bodyPr vert="horz" lIns="1188720" tIns="45720" rIns="274320" bIns="45720" rtlCol="0" anchor="ctr">
            <a:noAutofit/>
          </a:bodyPr>
          <a:lstStyle>
            <a:lvl1pPr marL="0" indent="0" defTabSz="914400" eaLnBrk="1" latinLnBrk="0" hangingPunct="1">
              <a:buNone/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0" hangingPunct="0">
              <a:lnSpc>
                <a:spcPct val="110000"/>
              </a:lnSpc>
            </a:pPr>
            <a:r>
              <a:rPr lang="cs-CZ" sz="2800" dirty="0"/>
              <a:t>Hlavní orgány Evropské unie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/>
          <a:srcRect l="2282" t="13841" r="12728" b="24069"/>
          <a:stretch/>
        </p:blipFill>
        <p:spPr>
          <a:xfrm>
            <a:off x="6744940" y="4555728"/>
            <a:ext cx="1067420" cy="1088672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76832" y="2636912"/>
            <a:ext cx="1152128" cy="1152128"/>
          </a:xfrm>
          <a:prstGeom prst="ellipse">
            <a:avLst/>
          </a:prstGeom>
        </p:spPr>
      </p:pic>
      <p:pic>
        <p:nvPicPr>
          <p:cNvPr id="11" name="Picture 10" descr="\\mepbrusnvf01\FolderRedir$\alinhart\Desktop\218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2668" y="1680092"/>
            <a:ext cx="1025030" cy="10885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0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3995936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1461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1.lemde.fr/image/2009/06/05/960x733/1203090_5_a3e0_l-equilibre-des-pouvoirs-des-institu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376" y="1353344"/>
            <a:ext cx="7959104" cy="5205324"/>
          </a:xfrm>
          <a:prstGeom prst="rect">
            <a:avLst/>
          </a:prstGeom>
          <a:noFill/>
        </p:spPr>
      </p:pic>
      <p:sp>
        <p:nvSpPr>
          <p:cNvPr id="6" name="Title 32"/>
          <p:cNvSpPr txBox="1">
            <a:spLocks/>
          </p:cNvSpPr>
          <p:nvPr/>
        </p:nvSpPr>
        <p:spPr>
          <a:xfrm>
            <a:off x="0" y="354360"/>
            <a:ext cx="8913813" cy="914400"/>
          </a:xfrm>
          <a:prstGeom prst="rect">
            <a:avLst/>
          </a:prstGeom>
          <a:solidFill>
            <a:srgbClr val="17365F"/>
          </a:solidFill>
        </p:spPr>
        <p:txBody>
          <a:bodyPr vert="horz" lIns="1188720" tIns="45720" rIns="274320" bIns="45720" rtlCol="0" anchor="ctr">
            <a:noAutofit/>
          </a:bodyPr>
          <a:lstStyle>
            <a:lvl1pPr marL="0" indent="0" defTabSz="914400" eaLnBrk="1" latinLnBrk="0" hangingPunct="1">
              <a:buNone/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0" hangingPunct="0">
              <a:defRPr/>
            </a:pPr>
            <a:r>
              <a:rPr lang="cs-CZ" sz="2800" dirty="0"/>
              <a:t>Jak Evropská unie funguje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0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3995936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4258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Zástupný symbol pro obsah 6" descr="1193318875-n[1]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5900" y="1552575"/>
            <a:ext cx="3779912" cy="2405054"/>
          </a:xfrm>
        </p:spPr>
      </p:pic>
      <p:sp>
        <p:nvSpPr>
          <p:cNvPr id="13" name="Zástupný symbol pro obsah 5"/>
          <p:cNvSpPr>
            <a:spLocks noGrp="1"/>
          </p:cNvSpPr>
          <p:nvPr>
            <p:ph sz="quarter" idx="4294967295"/>
          </p:nvPr>
        </p:nvSpPr>
        <p:spPr>
          <a:xfrm>
            <a:off x="4190752" y="1556792"/>
            <a:ext cx="4687888" cy="5005388"/>
          </a:xfrm>
        </p:spPr>
        <p:txBody>
          <a:bodyPr>
            <a:normAutofit/>
          </a:bodyPr>
          <a:lstStyle/>
          <a:p>
            <a:pPr>
              <a:buClr>
                <a:srgbClr val="0033CC"/>
              </a:buClr>
              <a:buFont typeface="Wingdings" charset="2"/>
              <a:buChar char="ü"/>
              <a:defRPr/>
            </a:pPr>
            <a:r>
              <a:rPr lang="cs-CZ" sz="1800" dirty="0" smtClean="0">
                <a:latin typeface="Tahoma"/>
                <a:cs typeface="Tahoma"/>
              </a:rPr>
              <a:t>EP má </a:t>
            </a:r>
            <a:r>
              <a:rPr lang="cs-CZ" sz="1800" b="1" dirty="0" smtClean="0">
                <a:solidFill>
                  <a:srgbClr val="C00000"/>
                </a:solidFill>
                <a:latin typeface="Tahoma"/>
                <a:cs typeface="Tahoma"/>
              </a:rPr>
              <a:t>751</a:t>
            </a:r>
            <a:r>
              <a:rPr lang="cs-CZ" sz="1800" dirty="0" smtClean="0">
                <a:latin typeface="Tahoma"/>
                <a:cs typeface="Tahoma"/>
              </a:rPr>
              <a:t> poslanců zvolených ve </a:t>
            </a:r>
            <a:r>
              <a:rPr lang="cs-CZ" sz="1800" b="1" dirty="0" smtClean="0">
                <a:solidFill>
                  <a:srgbClr val="C00000"/>
                </a:solidFill>
                <a:latin typeface="Tahoma"/>
                <a:cs typeface="Tahoma"/>
              </a:rPr>
              <a:t>28</a:t>
            </a:r>
            <a:r>
              <a:rPr lang="cs-CZ" sz="1800" dirty="0" smtClean="0">
                <a:latin typeface="Tahoma"/>
                <a:cs typeface="Tahoma"/>
              </a:rPr>
              <a:t> členských státech na dobu </a:t>
            </a:r>
            <a:r>
              <a:rPr lang="cs-CZ" sz="1800" b="1" dirty="0" smtClean="0">
                <a:solidFill>
                  <a:srgbClr val="C00000"/>
                </a:solidFill>
                <a:latin typeface="Tahoma"/>
                <a:cs typeface="Tahoma"/>
              </a:rPr>
              <a:t>5</a:t>
            </a:r>
            <a:r>
              <a:rPr lang="cs-CZ" sz="1800" dirty="0" smtClean="0">
                <a:latin typeface="Tahoma"/>
                <a:cs typeface="Tahoma"/>
              </a:rPr>
              <a:t> </a:t>
            </a:r>
            <a:r>
              <a:rPr lang="cs-CZ" sz="1800" b="1" dirty="0" smtClean="0">
                <a:solidFill>
                  <a:srgbClr val="C00000"/>
                </a:solidFill>
                <a:latin typeface="Tahoma"/>
                <a:cs typeface="Tahoma"/>
              </a:rPr>
              <a:t>let</a:t>
            </a:r>
            <a:r>
              <a:rPr lang="cs-CZ" sz="1800" dirty="0" smtClean="0">
                <a:latin typeface="Tahoma"/>
                <a:cs typeface="Tahoma"/>
              </a:rPr>
              <a:t>.</a:t>
            </a:r>
            <a:br>
              <a:rPr lang="cs-CZ" sz="1800" dirty="0" smtClean="0">
                <a:latin typeface="Tahoma"/>
                <a:cs typeface="Tahoma"/>
              </a:rPr>
            </a:br>
            <a:endParaRPr lang="cs-CZ" sz="900" dirty="0" smtClean="0">
              <a:latin typeface="Tahoma"/>
              <a:cs typeface="Tahoma"/>
            </a:endParaRPr>
          </a:p>
          <a:p>
            <a:pPr eaLnBrk="1" hangingPunct="1">
              <a:buClr>
                <a:srgbClr val="0033CC"/>
              </a:buClr>
              <a:buFont typeface="Wingdings" charset="2"/>
              <a:buChar char="ü"/>
              <a:defRPr/>
            </a:pPr>
            <a:r>
              <a:rPr lang="cs-CZ" sz="1800" dirty="0" smtClean="0">
                <a:latin typeface="Tahoma"/>
                <a:cs typeface="Tahoma"/>
              </a:rPr>
              <a:t>Počet míst v EP se přiděluje v poměru k počtu obyvatel dané země. Nejvíce (96) má Německo a nejméně (6) má Malta, Kypr a Estonsko.</a:t>
            </a:r>
          </a:p>
          <a:p>
            <a:pPr eaLnBrk="1" hangingPunct="1">
              <a:buClr>
                <a:srgbClr val="0033CC"/>
              </a:buClr>
              <a:buFont typeface="Wingdings" charset="2"/>
              <a:buChar char="ü"/>
              <a:defRPr/>
            </a:pPr>
            <a:r>
              <a:rPr lang="cs-CZ" sz="1800" dirty="0">
                <a:latin typeface="Tahoma"/>
                <a:cs typeface="Tahoma"/>
              </a:rPr>
              <a:t>EP ovlivňuje </a:t>
            </a:r>
            <a:r>
              <a:rPr lang="cs-CZ" sz="1800" dirty="0" smtClean="0">
                <a:latin typeface="Tahoma"/>
                <a:cs typeface="Tahoma"/>
              </a:rPr>
              <a:t>přibližně </a:t>
            </a:r>
            <a:r>
              <a:rPr lang="cs-CZ" sz="1800" b="1" dirty="0" smtClean="0">
                <a:solidFill>
                  <a:srgbClr val="C00000"/>
                </a:solidFill>
                <a:latin typeface="Tahoma"/>
                <a:cs typeface="Tahoma"/>
              </a:rPr>
              <a:t>80%</a:t>
            </a:r>
            <a:r>
              <a:rPr lang="cs-CZ" sz="1800" dirty="0" smtClean="0">
                <a:latin typeface="Tahoma"/>
                <a:cs typeface="Tahoma"/>
              </a:rPr>
              <a:t> legislativy České republiky.</a:t>
            </a:r>
          </a:p>
          <a:p>
            <a:pPr eaLnBrk="1" hangingPunct="1">
              <a:buClr>
                <a:srgbClr val="0033CC"/>
              </a:buClr>
              <a:buFont typeface="Wingdings" charset="2"/>
              <a:buChar char="ü"/>
              <a:defRPr/>
            </a:pPr>
            <a:r>
              <a:rPr lang="cs-CZ" sz="1800" dirty="0">
                <a:latin typeface="Tahoma"/>
                <a:cs typeface="Tahoma"/>
              </a:rPr>
              <a:t>Poslanci </a:t>
            </a:r>
            <a:r>
              <a:rPr lang="cs-CZ" sz="1800" dirty="0" smtClean="0">
                <a:latin typeface="Tahoma"/>
                <a:cs typeface="Tahoma"/>
              </a:rPr>
              <a:t>pracují střídavě v Bruselu, ve Štrasburku a ve svém volebním obvodě.</a:t>
            </a:r>
          </a:p>
          <a:p>
            <a:pPr eaLnBrk="1" hangingPunct="1">
              <a:buClr>
                <a:srgbClr val="0033CC"/>
              </a:buClr>
              <a:buFont typeface="Wingdings" charset="2"/>
              <a:buChar char="ü"/>
              <a:defRPr/>
            </a:pPr>
            <a:r>
              <a:rPr lang="cs-CZ" sz="1800" dirty="0" smtClean="0">
                <a:latin typeface="Tahoma"/>
                <a:cs typeface="Tahoma"/>
              </a:rPr>
              <a:t>Hlasovací právo do EP je v zemích EU od </a:t>
            </a:r>
            <a:r>
              <a:rPr lang="cs-CZ" sz="1800" b="1" dirty="0" smtClean="0">
                <a:solidFill>
                  <a:srgbClr val="C00000"/>
                </a:solidFill>
                <a:latin typeface="Tahoma"/>
                <a:cs typeface="Tahoma"/>
              </a:rPr>
              <a:t>18 let</a:t>
            </a:r>
            <a:r>
              <a:rPr lang="cs-CZ" sz="1800" dirty="0" smtClean="0">
                <a:latin typeface="Tahoma"/>
                <a:cs typeface="Tahoma"/>
              </a:rPr>
              <a:t>. Výjimku tvoří Rakousko, kde mohou občané hlasovat již od </a:t>
            </a:r>
            <a:r>
              <a:rPr lang="cs-CZ" sz="1800" b="1" dirty="0" smtClean="0">
                <a:solidFill>
                  <a:srgbClr val="C00000"/>
                </a:solidFill>
                <a:latin typeface="Tahoma"/>
                <a:cs typeface="Tahoma"/>
              </a:rPr>
              <a:t>16 let</a:t>
            </a:r>
            <a:r>
              <a:rPr lang="cs-CZ" sz="1800" dirty="0" smtClean="0">
                <a:latin typeface="Tahoma"/>
                <a:cs typeface="Tahoma"/>
              </a:rPr>
              <a:t>.</a:t>
            </a:r>
          </a:p>
        </p:txBody>
      </p:sp>
      <p:pic>
        <p:nvPicPr>
          <p:cNvPr id="14341" name="Picture 2" descr="C:\Users\Barbara\Pictures\ET_komplex\ilustrace\imagines_E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88" y="3962648"/>
            <a:ext cx="380107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32"/>
          <p:cNvSpPr txBox="1">
            <a:spLocks/>
          </p:cNvSpPr>
          <p:nvPr/>
        </p:nvSpPr>
        <p:spPr>
          <a:xfrm>
            <a:off x="0" y="354360"/>
            <a:ext cx="8913813" cy="914400"/>
          </a:xfrm>
          <a:prstGeom prst="rect">
            <a:avLst/>
          </a:prstGeom>
          <a:solidFill>
            <a:srgbClr val="17365F"/>
          </a:solidFill>
        </p:spPr>
        <p:txBody>
          <a:bodyPr vert="horz" lIns="1188720" tIns="45720" rIns="274320" bIns="45720" rtlCol="0" anchor="ctr">
            <a:noAutofit/>
          </a:bodyPr>
          <a:lstStyle>
            <a:lvl1pPr marL="0" indent="0" defTabSz="914400" eaLnBrk="1" latinLnBrk="0" hangingPunct="1">
              <a:buNone/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0" hangingPunct="0">
              <a:defRPr/>
            </a:pPr>
            <a:r>
              <a:rPr lang="cs-CZ" sz="2800" dirty="0"/>
              <a:t>Evropský parlament, co možná nevíte…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0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3995936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4132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0438" y="5085183"/>
            <a:ext cx="8183562" cy="950491"/>
          </a:xfrm>
          <a:solidFill>
            <a:srgbClr val="17365F"/>
          </a:solidFill>
        </p:spPr>
        <p:txBody>
          <a:bodyPr>
            <a:normAutofit/>
          </a:bodyPr>
          <a:lstStyle/>
          <a:p>
            <a:r>
              <a:rPr lang="cs-CZ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Jazyky EU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699792" y="3212976"/>
            <a:ext cx="5184899" cy="12961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533400" indent="-533400" algn="ctr">
              <a:lnSpc>
                <a:spcPct val="80000"/>
              </a:lnSpc>
              <a:spcBef>
                <a:spcPct val="20000"/>
              </a:spcBef>
            </a:pPr>
            <a:r>
              <a:rPr lang="cs-CZ" b="1" dirty="0">
                <a:solidFill>
                  <a:srgbClr val="5959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Evropský parlament</a:t>
            </a:r>
            <a:r>
              <a:rPr lang="cs-CZ" dirty="0">
                <a:solidFill>
                  <a:srgbClr val="5959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533400" indent="-533400" algn="ctr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5959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+/- 700 </a:t>
            </a:r>
            <a:r>
              <a:rPr lang="cs-CZ" dirty="0">
                <a:solidFill>
                  <a:srgbClr val="5959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překladatelů</a:t>
            </a:r>
          </a:p>
          <a:p>
            <a:pPr marL="533400" indent="-533400" algn="ctr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5959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+/- 430 </a:t>
            </a:r>
            <a:r>
              <a:rPr lang="cs-CZ" dirty="0">
                <a:solidFill>
                  <a:srgbClr val="5959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tlumočníků-zaměstnanců</a:t>
            </a:r>
            <a:r>
              <a:rPr lang="en-US" dirty="0">
                <a:solidFill>
                  <a:srgbClr val="5959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cs-CZ" dirty="0">
              <a:solidFill>
                <a:srgbClr val="59595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3400" indent="-533400" algn="ctr">
              <a:lnSpc>
                <a:spcPct val="80000"/>
              </a:lnSpc>
              <a:spcBef>
                <a:spcPct val="20000"/>
              </a:spcBef>
            </a:pPr>
            <a:r>
              <a:rPr lang="cs-CZ" dirty="0">
                <a:solidFill>
                  <a:srgbClr val="5959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rezerva</a:t>
            </a:r>
            <a:r>
              <a:rPr lang="en-US" dirty="0">
                <a:solidFill>
                  <a:srgbClr val="5959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+/- 2500 </a:t>
            </a:r>
            <a:r>
              <a:rPr lang="cs-CZ" dirty="0">
                <a:solidFill>
                  <a:srgbClr val="5959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tlumočníků na volné noze</a:t>
            </a:r>
            <a:r>
              <a:rPr lang="en-US" dirty="0">
                <a:solidFill>
                  <a:srgbClr val="5959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cs-CZ" dirty="0">
              <a:solidFill>
                <a:srgbClr val="59595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3400" indent="-533400" algn="ctr">
              <a:lnSpc>
                <a:spcPct val="80000"/>
              </a:lnSpc>
              <a:spcBef>
                <a:spcPct val="20000"/>
              </a:spcBef>
            </a:pPr>
            <a:r>
              <a:rPr lang="cs-CZ" dirty="0">
                <a:solidFill>
                  <a:srgbClr val="5959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plenární zasedání</a:t>
            </a:r>
            <a:r>
              <a:rPr lang="en-US" dirty="0">
                <a:solidFill>
                  <a:srgbClr val="5959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80</a:t>
            </a:r>
            <a:r>
              <a:rPr lang="cs-CZ" dirty="0">
                <a:solidFill>
                  <a:srgbClr val="5959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dirty="0">
                <a:solidFill>
                  <a:srgbClr val="5959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-1000 </a:t>
            </a:r>
            <a:r>
              <a:rPr lang="cs-CZ" dirty="0">
                <a:solidFill>
                  <a:srgbClr val="5959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tlumočníků v pohotovosti</a:t>
            </a:r>
            <a:endParaRPr lang="en-GB" dirty="0">
              <a:solidFill>
                <a:srgbClr val="59595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8916" name="Picture 4" descr="Console in an interpreting booth - © EP Photo Servic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2296">
            <a:off x="6227763" y="1341438"/>
            <a:ext cx="2627312" cy="17970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8917" name="Picture 5" descr="Team of interpreters at work - © EP Photo Service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56854">
            <a:off x="478032" y="1924788"/>
            <a:ext cx="3024187" cy="1749425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67544" y="692696"/>
            <a:ext cx="5688632" cy="936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 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oficiální 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jazyky /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506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možných kombinací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endParaRPr lang="cs-CZ" dirty="0">
              <a:solidFill>
                <a:srgbClr val="00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8243888" y="8086725"/>
            <a:ext cx="658813" cy="244475"/>
            <a:chOff x="5193" y="3673"/>
            <a:chExt cx="415" cy="154"/>
          </a:xfrm>
        </p:grpSpPr>
        <p:pic>
          <p:nvPicPr>
            <p:cNvPr id="38922" name="Picture 10" descr="g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93" y="370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5284" y="3673"/>
              <a:ext cx="3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000">
                  <a:solidFill>
                    <a:srgbClr val="CCECFF"/>
                  </a:solidFill>
                </a:rPr>
                <a:t>gaelic</a:t>
              </a:r>
              <a:endParaRPr lang="en-GB" sz="1000">
                <a:solidFill>
                  <a:srgbClr val="CCECFF"/>
                </a:solidFill>
              </a:endParaRPr>
            </a:p>
          </p:txBody>
        </p:sp>
      </p:grpSp>
      <p:sp>
        <p:nvSpPr>
          <p:cNvPr id="12" name="Nadpis 1"/>
          <p:cNvSpPr>
            <a:spLocks/>
          </p:cNvSpPr>
          <p:nvPr/>
        </p:nvSpPr>
        <p:spPr bwMode="auto">
          <a:xfrm>
            <a:off x="539552" y="404664"/>
            <a:ext cx="8032976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0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3995936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9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8" grpId="0"/>
    </p:bld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25386</TotalTime>
  <Words>992</Words>
  <Application>Microsoft Office PowerPoint</Application>
  <PresentationFormat>Předvádění na obrazovce (4:3)</PresentationFormat>
  <Paragraphs>253</Paragraphs>
  <Slides>21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Perception</vt:lpstr>
      <vt:lpstr>Evropský parlament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Jazyky EU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Erasmus+: studium v zahraničí</vt:lpstr>
      <vt:lpstr>Snímek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Evropský parlament</dc:title>
  <dc:creator>Windows User</dc:creator>
  <cp:lastModifiedBy>Barbara Wroblova</cp:lastModifiedBy>
  <cp:revision>651</cp:revision>
  <cp:lastPrinted>2014-09-10T10:14:36Z</cp:lastPrinted>
  <dcterms:created xsi:type="dcterms:W3CDTF">2010-02-17T19:04:20Z</dcterms:created>
  <dcterms:modified xsi:type="dcterms:W3CDTF">2017-10-03T13:33:35Z</dcterms:modified>
</cp:coreProperties>
</file>