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76F88-6391-4918-A9F1-E9A201EC6E60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EBD1C-2534-4E73-9E14-942C6D1531C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4/48/Lac_operon1.pn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8/8c/Virus-types3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e/ef/Average_prokaryote_cell_cs.sv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Genetika virů a </a:t>
            </a:r>
            <a:r>
              <a:rPr lang="cs-CZ" dirty="0" err="1" smtClean="0">
                <a:solidFill>
                  <a:schemeClr val="accent2"/>
                </a:solidFill>
              </a:rPr>
              <a:t>prokaryotní</a:t>
            </a:r>
            <a:r>
              <a:rPr lang="cs-CZ" dirty="0" smtClean="0">
                <a:solidFill>
                  <a:schemeClr val="accent2"/>
                </a:solidFill>
              </a:rPr>
              <a:t> buňky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Viry, bakterie, plazmidy, operon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Operon </a:t>
            </a:r>
          </a:p>
        </p:txBody>
      </p:sp>
      <p:sp>
        <p:nvSpPr>
          <p:cNvPr id="7065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Autor:Bensaccount , Název:Lac operon1.png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Zdroj:http://cs.wikipedia.org/wiki/Soubor:Lac_operon1.png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120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70660" name="Picture 7" descr="Soubor:Lac operon1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2098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Otázky </a:t>
            </a:r>
          </a:p>
        </p:txBody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Co jsou to onkogenní viry?</a:t>
            </a:r>
          </a:p>
          <a:p>
            <a:r>
              <a:rPr lang="cs-CZ" smtClean="0"/>
              <a:t>Proč používáme viry v genetickém inženýrství?</a:t>
            </a:r>
          </a:p>
          <a:p>
            <a:r>
              <a:rPr lang="cs-CZ" smtClean="0"/>
              <a:t>Jaké organismy řadíme k prokaryotům?</a:t>
            </a:r>
          </a:p>
          <a:p>
            <a:r>
              <a:rPr lang="cs-CZ" smtClean="0"/>
              <a:t>Co víš o plazmidech?</a:t>
            </a:r>
          </a:p>
          <a:p>
            <a:r>
              <a:rPr lang="cs-CZ" smtClean="0"/>
              <a:t>Co je to operon?</a:t>
            </a:r>
          </a:p>
          <a:p>
            <a:endParaRPr lang="cs-CZ" smtClean="0"/>
          </a:p>
          <a:p>
            <a:pPr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Genetika virů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Nebuněčné parazitické organismy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Bez vlastního proteosyntetického aparátu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K rozmnožování potřebují hostitelskou buňku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DNA nebo RNA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Viry infikují buňky s příslušným receptorem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Většina virů pronikají celé s kapsidou (bakteriofág jen NK)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Vir </a:t>
            </a:r>
          </a:p>
        </p:txBody>
      </p:sp>
      <p:sp>
        <p:nvSpPr>
          <p:cNvPr id="634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8674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Autor:Xmort , Název:Virus-types3.png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Zdroj:http://cs.wikipedia.org/wiki/Soubor:Virus-types3.png</a:t>
            </a:r>
          </a:p>
        </p:txBody>
      </p:sp>
      <p:pic>
        <p:nvPicPr>
          <p:cNvPr id="63492" name="Picture 7" descr="Soubor:Virus-types3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295400"/>
            <a:ext cx="7467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Genetika virů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Retroviry</a:t>
            </a:r>
            <a:r>
              <a:rPr lang="cs-CZ" sz="2800" smtClean="0"/>
              <a:t> – RNA viry, které jsou schopny přepsat genetickou informaci do DNA a mohou ji včlenit do genomu hostitelské buňky (provirus) – př.HIV</a:t>
            </a:r>
          </a:p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Bakteriofág</a:t>
            </a:r>
            <a:r>
              <a:rPr lang="cs-CZ" sz="2800" smtClean="0"/>
              <a:t> – vir napadající bakterie, také umí včlenit genetickou informaci do DNA bakterie</a:t>
            </a:r>
          </a:p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Onkogenní viry</a:t>
            </a:r>
            <a:r>
              <a:rPr lang="cs-CZ" sz="2800" smtClean="0"/>
              <a:t> – způsobují nádorová onemocnění (včlení se do genomu buňky a např.naruší geny kontrolující buněčný cyklus)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Genetika virů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Viry se používají i v genetickém inženýrství (jsou schopné přenášet určitý gen a zabudovat ho do hostitelského organismu – ten získá nové vlastnosti)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Genetika prokaryotické buňky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Bakterie, sinice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Jediný chromozom </a:t>
            </a:r>
            <a:r>
              <a:rPr lang="cs-CZ" sz="2400" smtClean="0"/>
              <a:t>(do kruhu stočená dvoušroubovice DNA, haploidní)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Genetická informace i mimo chromozom </a:t>
            </a:r>
            <a:r>
              <a:rPr lang="cs-CZ" sz="2800" smtClean="0"/>
              <a:t>(</a:t>
            </a:r>
            <a:r>
              <a:rPr lang="cs-CZ" sz="2400" smtClean="0"/>
              <a:t>např.plazmidy,)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Replikace probíhá z jednoho místa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Není mitoza ani meioza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Neobsahuje introny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Operony </a:t>
            </a:r>
            <a:endParaRPr lang="cs-CZ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Prokaryotická buňka</a:t>
            </a: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60198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Autor:Mariana Ruiz Villarreal, Název:Average prokaryote cell cs.svg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Zdroj:http://cs.wikipedia.org/wiki/Soubor:Average_prokaryote_cell_cs.svg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67588" name="Picture 7" descr="Soubor:Average prokaryote cell cs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1143000"/>
            <a:ext cx="5943600" cy="483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Plazmidy </a:t>
            </a:r>
          </a:p>
        </p:txBody>
      </p:sp>
      <p:sp>
        <p:nvSpPr>
          <p:cNvPr id="686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Nezávisle se replikující molekuly DNA</a:t>
            </a:r>
          </a:p>
          <a:p>
            <a:pPr eaLnBrk="1" hangingPunct="1"/>
            <a:r>
              <a:rPr lang="cs-CZ" smtClean="0"/>
              <a:t>Do struktury se snadno začleňují (vyčleňují) jiné geny</a:t>
            </a:r>
          </a:p>
          <a:p>
            <a:pPr eaLnBrk="1" hangingPunct="1"/>
            <a:r>
              <a:rPr lang="cs-CZ" smtClean="0"/>
              <a:t>Mohou se začlenit (vyčlenit) do hlavního chromozomu</a:t>
            </a:r>
          </a:p>
          <a:p>
            <a:pPr eaLnBrk="1" hangingPunct="1"/>
            <a:r>
              <a:rPr lang="cs-CZ" smtClean="0"/>
              <a:t>Informace není životně důležitá, spíše bakterii zvýhodňuje (rezistence proti antibiotikům, konjugace…)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Operon 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Geny, které jsou přepisovány do jedné molekuly mRNA</a:t>
            </a:r>
          </a:p>
          <a:p>
            <a:pPr eaLnBrk="1" hangingPunct="1"/>
            <a:r>
              <a:rPr lang="cs-CZ" smtClean="0"/>
              <a:t>Tyto geny jsou společně regulovány (buď jsou přepsány všechny nebo žádné)</a:t>
            </a:r>
          </a:p>
          <a:p>
            <a:pPr eaLnBrk="1" hangingPunct="1"/>
            <a:r>
              <a:rPr lang="cs-CZ" smtClean="0"/>
              <a:t>Nejznámější </a:t>
            </a:r>
            <a:r>
              <a:rPr lang="cs-CZ" b="1" smtClean="0"/>
              <a:t>lac operon </a:t>
            </a:r>
            <a:r>
              <a:rPr lang="cs-CZ" smtClean="0"/>
              <a:t>u bakterie </a:t>
            </a:r>
            <a:r>
              <a:rPr lang="cs-CZ" sz="2400" smtClean="0"/>
              <a:t>(jedná se o tři geny, jejichž exprese umožní bakterii použít laktózu jako zdroj energie v situaci, kdy má nedostatek glukózy)</a:t>
            </a:r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Předvádění na obrazovce (4:3)</PresentationFormat>
  <Paragraphs>50</Paragraphs>
  <Slides>12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Výchozí návrh</vt:lpstr>
      <vt:lpstr>Genetika virů a prokaryotní buňky</vt:lpstr>
      <vt:lpstr>Genetika virů</vt:lpstr>
      <vt:lpstr>Vir </vt:lpstr>
      <vt:lpstr>Genetika virů</vt:lpstr>
      <vt:lpstr>Genetika virů</vt:lpstr>
      <vt:lpstr>Genetika prokaryotické buňky</vt:lpstr>
      <vt:lpstr>Prokaryotická buňka</vt:lpstr>
      <vt:lpstr>Plazmidy </vt:lpstr>
      <vt:lpstr>Operon </vt:lpstr>
      <vt:lpstr>Operon 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Genetika virů a prokaryotní buňky</dc:title>
  <dc:creator>Lukas</dc:creator>
  <cp:lastModifiedBy>Lukas</cp:lastModifiedBy>
  <cp:revision>1</cp:revision>
  <dcterms:created xsi:type="dcterms:W3CDTF">2013-05-19T17:02:07Z</dcterms:created>
  <dcterms:modified xsi:type="dcterms:W3CDTF">2013-05-19T17:02:49Z</dcterms:modified>
</cp:coreProperties>
</file>