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1" r:id="rId3"/>
    <p:sldId id="282" r:id="rId4"/>
    <p:sldId id="283" r:id="rId5"/>
    <p:sldId id="284" r:id="rId6"/>
    <p:sldId id="291" r:id="rId7"/>
    <p:sldId id="285" r:id="rId8"/>
    <p:sldId id="28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4965B-7B0E-4A89-A6CB-1E2FA6D889D6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CF9B9-65BA-4361-A181-877DFE879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8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Práce a energie– test 1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VY_32_INOVACE_11-05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48722"/>
              </p:ext>
            </p:extLst>
          </p:nvPr>
        </p:nvGraphicFramePr>
        <p:xfrm>
          <a:off x="1259632" y="1988840"/>
          <a:ext cx="6768752" cy="2963921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53285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těleso o hmotnosti  1500 g působila vodorovně síla 30  N a posunula jej po dráze 5 m za půl minuty. Určete práci, kterou síla vykonala.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75 J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150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175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225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40429"/>
              </p:ext>
            </p:extLst>
          </p:nvPr>
        </p:nvGraphicFramePr>
        <p:xfrm>
          <a:off x="1187624" y="1988840"/>
          <a:ext cx="6669484" cy="3120013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těleso o hmotnosti  1500 g působila vodorovně síla 30  N a posunula jej po dráze 5 m za půl minuty.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Jaký byl její výkon?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300W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 W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 </a:t>
                      </a:r>
                      <a:r>
                        <a:rPr lang="cs-CZ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2,5 W</a:t>
                      </a:r>
                      <a:endParaRPr lang="cs-CZ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 Math" pitchFamily="18" charset="0"/>
                        </a:rPr>
                        <a:t>75 W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59726"/>
              </p:ext>
            </p:extLst>
          </p:nvPr>
        </p:nvGraphicFramePr>
        <p:xfrm>
          <a:off x="755576" y="1844824"/>
          <a:ext cx="7607154" cy="1767840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 letadla o hmotnosti 3 kg  klesl z výšky 18 m na výšku 10 m a přitom zrychlil z 18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36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Jak se změnila jeho potenciální energie?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540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300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240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840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639646"/>
              </p:ext>
            </p:extLst>
          </p:nvPr>
        </p:nvGraphicFramePr>
        <p:xfrm>
          <a:off x="1115616" y="1772816"/>
          <a:ext cx="7560840" cy="2291468"/>
        </p:xfrm>
        <a:graphic>
          <a:graphicData uri="http://schemas.openxmlformats.org/drawingml/2006/table">
            <a:tbl>
              <a:tblPr/>
              <a:tblGrid>
                <a:gridCol w="343674"/>
                <a:gridCol w="7217166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 letadla o hmotnosti 3 kg  klesl z výšky 18 m na výšku 10 m a přitom zrychlil z 18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36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Jak se změnila jeho kinetická energie?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486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1944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150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112,5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63585"/>
              </p:ext>
            </p:extLst>
          </p:nvPr>
        </p:nvGraphicFramePr>
        <p:xfrm>
          <a:off x="1115616" y="1772816"/>
          <a:ext cx="7382790" cy="2011288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 jedoucí po vodorovné silnici rychlostí 54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má kinetickou energii 225 kJ. Určete jeho hmotnost.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1,54 q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15,4 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200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kg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921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68986"/>
              </p:ext>
            </p:extLst>
          </p:nvPr>
        </p:nvGraphicFramePr>
        <p:xfrm>
          <a:off x="871464" y="1844824"/>
          <a:ext cx="7632848" cy="2316964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 jedoucí po vodorovné silnici rychlostí 54 km.h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má kinetickou energii 225 kJ. Do jak vysokého kopce může vyjet  po vypnutí motoru?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112,5</a:t>
                      </a:r>
                      <a:r>
                        <a:rPr lang="cs-CZ" sz="20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146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11,25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14,6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795022"/>
              </p:ext>
            </p:extLst>
          </p:nvPr>
        </p:nvGraphicFramePr>
        <p:xfrm>
          <a:off x="683568" y="1268760"/>
          <a:ext cx="8352928" cy="3542296"/>
        </p:xfrm>
        <a:graphic>
          <a:graphicData uri="http://schemas.openxmlformats.org/drawingml/2006/table">
            <a:tbl>
              <a:tblPr/>
              <a:tblGrid>
                <a:gridCol w="379679"/>
                <a:gridCol w="7973249"/>
              </a:tblGrid>
              <a:tr h="100811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bowlingové dráze se modrá koule o hmotnosti  4 kg se pohybuje vodorovně rychlostí  6 m.s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a narazí centrálně  na stojící stejně velkou  bílou kouli  o hmotnosti  2 kg. Určete rychlosti koulí po srážce.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m: 2 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b: 8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m: 0 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b: 6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m: 3 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b: 3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m: 2 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b: 4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114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</a:t>
            </a:r>
            <a:r>
              <a:rPr lang="cs-CZ" dirty="0" err="1" smtClean="0"/>
              <a:t>Pieczonková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375</Words>
  <Application>Microsoft Office PowerPoint</Application>
  <PresentationFormat>Předvádění na obrazovce (4:3)</PresentationFormat>
  <Paragraphs>85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74</cp:revision>
  <dcterms:created xsi:type="dcterms:W3CDTF">2011-12-03T14:12:28Z</dcterms:created>
  <dcterms:modified xsi:type="dcterms:W3CDTF">2013-05-24T09:12:39Z</dcterms:modified>
</cp:coreProperties>
</file>