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1" r:id="rId3"/>
    <p:sldId id="282" r:id="rId4"/>
    <p:sldId id="283" r:id="rId5"/>
    <p:sldId id="284" r:id="rId6"/>
    <p:sldId id="291" r:id="rId7"/>
    <p:sldId id="285" r:id="rId8"/>
    <p:sldId id="289" r:id="rId9"/>
    <p:sldId id="292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4965B-7B0E-4A89-A6CB-1E2FA6D889D6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CF9B9-65BA-4361-A181-877DFE879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8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Gravitační pole – test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6403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VY_32_INOVACE_11-11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126616"/>
              </p:ext>
            </p:extLst>
          </p:nvPr>
        </p:nvGraphicFramePr>
        <p:xfrm>
          <a:off x="1259632" y="1988840"/>
          <a:ext cx="6768752" cy="2664295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53285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Jednotkou gravitační konstanty je: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N.m.kg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N.m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.kg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N.kg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.m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N.m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.kg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531840"/>
              </p:ext>
            </p:extLst>
          </p:nvPr>
        </p:nvGraphicFramePr>
        <p:xfrm>
          <a:off x="1187624" y="1988840"/>
          <a:ext cx="6669484" cy="3120013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 se změní gravitační síla, kterou se přitahují dva hmotné body, zmenší-li se hmotnost každého z nich na 1/2 původní hmotnosti a jejich vzdálenost se zmenší na 1/2 původní vzdálenosti?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nezmění se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zmenší 2x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zmenší 16x </a:t>
                      </a:r>
                      <a:endParaRPr lang="cs-CZ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větší   4x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557424"/>
              </p:ext>
            </p:extLst>
          </p:nvPr>
        </p:nvGraphicFramePr>
        <p:xfrm>
          <a:off x="755576" y="1844824"/>
          <a:ext cx="7607154" cy="1723256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Nejmenší gravitační zrychlení je: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 sev. pólu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  již. pólu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 rovníku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všude stejné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291569"/>
              </p:ext>
            </p:extLst>
          </p:nvPr>
        </p:nvGraphicFramePr>
        <p:xfrm>
          <a:off x="1115616" y="1772816"/>
          <a:ext cx="7560840" cy="2668668"/>
        </p:xfrm>
        <a:graphic>
          <a:graphicData uri="http://schemas.openxmlformats.org/drawingml/2006/table">
            <a:tbl>
              <a:tblPr/>
              <a:tblGrid>
                <a:gridCol w="343674"/>
                <a:gridCol w="7217166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Jakou rychlostí se pohybuje po kruhové dráze družice, která obíhá okolo Země ve výšce 550 km?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M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6.10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kg, R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6400 km,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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6,67.10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….)</a:t>
                      </a: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7,6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7,6 km/s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57 600 km/s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284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853 km/s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592955"/>
              </p:ext>
            </p:extLst>
          </p:nvPr>
        </p:nvGraphicFramePr>
        <p:xfrm>
          <a:off x="1115616" y="1772816"/>
          <a:ext cx="7382790" cy="2011288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Jaká je oběžná doba planety Saturn kolem Slunce, je-li planeta ve vzdálenosti  9,5 AU ? ( v rocích 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29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4,5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857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5,4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0921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78202"/>
              </p:ext>
            </p:extLst>
          </p:nvPr>
        </p:nvGraphicFramePr>
        <p:xfrm>
          <a:off x="871464" y="1844824"/>
          <a:ext cx="7632848" cy="2316964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Těleso bylo vrženo svisle vzhůru  počáteční rychlostí  25 m/s.  Jaká bude jeho rychlost a jaký  směr rychlosti v čase 3s ?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45 m/s , dolů 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m/s, nahoru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45 m/s nahoru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38121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m/s, dolů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101660"/>
              </p:ext>
            </p:extLst>
          </p:nvPr>
        </p:nvGraphicFramePr>
        <p:xfrm>
          <a:off x="683568" y="1268760"/>
          <a:ext cx="8352928" cy="3254264"/>
        </p:xfrm>
        <a:graphic>
          <a:graphicData uri="http://schemas.openxmlformats.org/drawingml/2006/table">
            <a:tbl>
              <a:tblPr/>
              <a:tblGrid>
                <a:gridCol w="379679"/>
                <a:gridCol w="7973249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Těleso bylo vrženo svisle vzhůru  počáteční rychlostí  25 m/s.  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jaké maximální výšky těleso  vyletí ?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31,25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62,5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45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114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945710"/>
              </p:ext>
            </p:extLst>
          </p:nvPr>
        </p:nvGraphicFramePr>
        <p:xfrm>
          <a:off x="683568" y="1268760"/>
          <a:ext cx="8352928" cy="3254264"/>
        </p:xfrm>
        <a:graphic>
          <a:graphicData uri="http://schemas.openxmlformats.org/drawingml/2006/table">
            <a:tbl>
              <a:tblPr/>
              <a:tblGrid>
                <a:gridCol w="379679"/>
                <a:gridCol w="7973249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Těleso bylo vrženo vodorovně počáteční rychlostí 30 m/s. Jak velká bude jeho okamžitá rychlost na konci čtvrté sekundy?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3354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60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2559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</TotalTime>
  <Words>345</Words>
  <Application>Microsoft Office PowerPoint</Application>
  <PresentationFormat>Předvádění na obrazovce (4:3)</PresentationFormat>
  <Paragraphs>97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77</cp:revision>
  <dcterms:created xsi:type="dcterms:W3CDTF">2011-12-03T14:12:28Z</dcterms:created>
  <dcterms:modified xsi:type="dcterms:W3CDTF">2013-05-24T09:14:29Z</dcterms:modified>
</cp:coreProperties>
</file>