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20.2.2013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20.2.2013</a:t>
            </a:fld>
            <a:endParaRPr lang="cs-CZ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20.2.2013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pPr/>
              <a:t>20.2.2013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pPr/>
              <a:t>20.2.2013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1. Berlin hat</a:t>
            </a:r>
            <a:r>
              <a:rPr lang="cs-CZ" sz="2800" dirty="0" smtClean="0"/>
              <a:t> </a:t>
            </a:r>
            <a:r>
              <a:rPr lang="de-DE" sz="2800" dirty="0"/>
              <a:t>…………</a:t>
            </a:r>
            <a:r>
              <a:rPr lang="de-DE" sz="2800" dirty="0" smtClean="0"/>
              <a:t>Einwohner</a:t>
            </a:r>
            <a:r>
              <a:rPr lang="cs-CZ" sz="2800" dirty="0" smtClean="0"/>
              <a:t>   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</a:t>
            </a:r>
            <a:endParaRPr lang="de-DE" sz="2800" dirty="0" smtClean="0"/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1,4   Mio.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3,5   Mio</a:t>
            </a:r>
            <a:r>
              <a:rPr lang="de-DE" sz="2800" dirty="0"/>
              <a:t>. </a:t>
            </a:r>
            <a:endParaRPr lang="de-DE" sz="2800" dirty="0" smtClean="0"/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7,6   Mio</a:t>
            </a:r>
            <a:r>
              <a:rPr lang="de-DE" sz="2800" dirty="0"/>
              <a:t>. </a:t>
            </a:r>
            <a:endParaRPr lang="de-DE" sz="2800" dirty="0" smtClean="0"/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0,4   Mio</a:t>
            </a:r>
            <a:r>
              <a:rPr lang="de-DE" sz="2800" dirty="0"/>
              <a:t>. </a:t>
            </a:r>
            <a:endParaRPr lang="de-DE" sz="2800" dirty="0" smtClean="0"/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/>
              <a:t> </a:t>
            </a:r>
            <a:r>
              <a:rPr lang="de-DE" sz="2800" dirty="0" smtClean="0"/>
              <a:t>9,4   Mio</a:t>
            </a:r>
            <a:r>
              <a:rPr lang="de-DE" sz="2800" dirty="0"/>
              <a:t>. 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VY_32_INOVACE_16-06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291761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10. Die Hauptstadt vor dem Jahre 1990 in der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 BRD war 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Berlin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München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Bonn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VY_32_INOVACE_16-06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617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2.  Aus welchen Besatzungszonen ist </a:t>
            </a:r>
          </a:p>
          <a:p>
            <a:r>
              <a:rPr lang="de-DE" sz="2800" dirty="0" smtClean="0">
                <a:solidFill>
                  <a:prstClr val="white"/>
                </a:solidFill>
              </a:rPr>
              <a:t>     Ostberlin entstanden?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</a:p>
          <a:p>
            <a:r>
              <a:rPr lang="cs-CZ" sz="2800" dirty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aus den amerikanischen und britischen 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nur aus der französischen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nur aus der sowjetischen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aus den japanischen und italienischen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aus den sowjetischen und amerikanischen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VY_32_INOVACE_16-06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528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 startAt="3"/>
            </a:pPr>
            <a:r>
              <a:rPr lang="de-DE" sz="2800" dirty="0" smtClean="0">
                <a:solidFill>
                  <a:prstClr val="white"/>
                </a:solidFill>
              </a:rPr>
              <a:t>Berlin ist seit ……… wieder  Sitz der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deutschen Regierung.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</a:p>
          <a:p>
            <a:r>
              <a:rPr lang="cs-CZ" sz="2800" dirty="0">
                <a:solidFill>
                  <a:prstClr val="white"/>
                </a:solidFill>
              </a:rPr>
              <a:t> </a:t>
            </a:r>
            <a:r>
              <a:rPr lang="cs-CZ" sz="2800" dirty="0" smtClean="0">
                <a:solidFill>
                  <a:prstClr val="white"/>
                </a:solidFill>
              </a:rPr>
              <a:t>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1999  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1989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1990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1945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1949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VY_32_INOVACE_16-06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713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4.  Der Fernsehturm steht 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an der Gedächtniskirche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auf dem Kurfürstendamm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am Hauptbahnhof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am Reichstagsgebäude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auf dem Alexanderplatz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VY_32_INOVACE_16-06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557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5.  Die Berliner </a:t>
            </a:r>
            <a:r>
              <a:rPr lang="de-DE" sz="2800" smtClean="0">
                <a:solidFill>
                  <a:prstClr val="white"/>
                </a:solidFill>
              </a:rPr>
              <a:t>Mauer </a:t>
            </a:r>
            <a:r>
              <a:rPr lang="de-DE" sz="2800" smtClean="0">
                <a:solidFill>
                  <a:prstClr val="white"/>
                </a:solidFill>
              </a:rPr>
              <a:t>wurde </a:t>
            </a:r>
            <a:r>
              <a:rPr lang="de-DE" sz="2800" dirty="0" smtClean="0">
                <a:solidFill>
                  <a:prstClr val="white"/>
                </a:solidFill>
              </a:rPr>
              <a:t>……… gebaut.  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1961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zwischen Ostberlin und Südberlin</a:t>
            </a:r>
          </a:p>
          <a:p>
            <a:pPr marL="342900" indent="-342900">
              <a:buFont typeface="+mj-lt"/>
              <a:buAutoNum type="alphaLcParenR"/>
            </a:pPr>
            <a:r>
              <a:rPr lang="de-DE" sz="2800" dirty="0" smtClean="0">
                <a:solidFill>
                  <a:prstClr val="white"/>
                </a:solidFill>
              </a:rPr>
              <a:t> 1949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zwischen der BRD und der DDR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1989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VY_32_INOVACE_16-06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177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prstClr val="white"/>
                </a:solidFill>
              </a:rPr>
              <a:t>6</a:t>
            </a:r>
            <a:r>
              <a:rPr lang="de-DE" sz="2800" dirty="0" smtClean="0">
                <a:solidFill>
                  <a:prstClr val="white"/>
                </a:solidFill>
              </a:rPr>
              <a:t>.  Die Berliner Fußballmannschaft heißt 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Fortuna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FC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Eintracht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Herta BSC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Bayern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VY_32_INOVACE_16-06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085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7.  Das Symbol der Wiedervereinigung ist 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der Checkpoint Charlie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die Berliner Mauer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das Brandenburger Tor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Angela Merkel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die DDR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VY_32_INOVACE_16-06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803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prstClr val="white"/>
                </a:solidFill>
              </a:rPr>
              <a:t>8</a:t>
            </a:r>
            <a:r>
              <a:rPr lang="de-DE" sz="2800" dirty="0" smtClean="0">
                <a:solidFill>
                  <a:prstClr val="white"/>
                </a:solidFill>
              </a:rPr>
              <a:t>.  Berlin war von …… bis ……. geteilt. 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1945 - 1989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1945 - 1990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1945 - 1949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1961 - 1989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1989 - 1999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VY_32_INOVACE_16-06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98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484783"/>
            <a:ext cx="748883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>
                <a:solidFill>
                  <a:prstClr val="white"/>
                </a:solidFill>
              </a:rPr>
              <a:t>9.  Berlinale ist   </a:t>
            </a:r>
          </a:p>
          <a:p>
            <a:r>
              <a:rPr lang="de-DE" sz="2800" dirty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    </a:t>
            </a:r>
            <a:r>
              <a:rPr lang="cs-CZ" sz="2800" dirty="0" smtClean="0">
                <a:solidFill>
                  <a:prstClr val="white"/>
                </a:solidFill>
              </a:rPr>
              <a:t>   </a:t>
            </a:r>
            <a:endParaRPr lang="de-DE" sz="2800" dirty="0" smtClean="0">
              <a:solidFill>
                <a:prstClr val="white"/>
              </a:solidFill>
            </a:endParaRP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eine Kirche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ein Bahnhof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ein Filmfestival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ein Musikfestival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800" dirty="0" smtClean="0">
                <a:solidFill>
                  <a:prstClr val="white"/>
                </a:solidFill>
              </a:rPr>
              <a:t> </a:t>
            </a:r>
            <a:r>
              <a:rPr lang="de-DE" sz="2800" dirty="0" smtClean="0">
                <a:solidFill>
                  <a:prstClr val="white"/>
                </a:solidFill>
              </a:rPr>
              <a:t>eine Einkaufsstraße</a:t>
            </a:r>
            <a:endParaRPr lang="cs-CZ" sz="2800" dirty="0">
              <a:solidFill>
                <a:prstClr val="white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44208" y="332656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prstClr val="white"/>
                </a:solidFill>
              </a:rPr>
              <a:t>VY_32_INOVACE_16-06</a:t>
            </a:r>
            <a:endParaRPr lang="cs-CZ" sz="14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853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0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ký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169</TotalTime>
  <Words>265</Words>
  <Application>Microsoft Office PowerPoint</Application>
  <PresentationFormat>Předvádění na obrazovce (4:3)</PresentationFormat>
  <Paragraphs>81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Technický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PC</dc:creator>
  <cp:lastModifiedBy>PC</cp:lastModifiedBy>
  <cp:revision>22</cp:revision>
  <dcterms:created xsi:type="dcterms:W3CDTF">2012-10-15T15:43:39Z</dcterms:created>
  <dcterms:modified xsi:type="dcterms:W3CDTF">2013-02-20T21:28:58Z</dcterms:modified>
</cp:coreProperties>
</file>