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</a:t>
            </a:r>
            <a:r>
              <a:rPr lang="cs-CZ" sz="2800" dirty="0" smtClean="0"/>
              <a:t>Die </a:t>
            </a:r>
            <a:r>
              <a:rPr lang="de-DE" sz="2800" smtClean="0"/>
              <a:t>Landeshauptstadt</a:t>
            </a:r>
            <a:endParaRPr lang="de-DE" sz="2800" dirty="0" smtClean="0"/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von </a:t>
            </a:r>
            <a:r>
              <a:rPr lang="de-DE" sz="2800" dirty="0" smtClean="0"/>
              <a:t>Nordrhein-</a:t>
            </a:r>
            <a:r>
              <a:rPr lang="de-DE" sz="2800" dirty="0"/>
              <a:t>W</a:t>
            </a:r>
            <a:r>
              <a:rPr lang="de-DE" sz="2800" dirty="0" smtClean="0"/>
              <a:t>estfalen</a:t>
            </a:r>
            <a:r>
              <a:rPr lang="cs-CZ" sz="2800" dirty="0" smtClean="0"/>
              <a:t>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Köln am Rhein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Düsseldorf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Aachen </a:t>
            </a:r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VY_32_INOVACE_16-08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628800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Wie heißt frühere Hauptstadt der BRD?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Düsseldorf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Köln am Rhein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Bonn</a:t>
            </a:r>
            <a:endParaRPr lang="de-DE" sz="2800" dirty="0">
              <a:solidFill>
                <a:prstClr val="white"/>
              </a:solidFill>
            </a:endParaRPr>
          </a:p>
          <a:p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>
                <a:solidFill>
                  <a:prstClr val="white"/>
                </a:solidFill>
              </a:rPr>
              <a:t>Ist </a:t>
            </a:r>
            <a:r>
              <a:rPr lang="de-DE" sz="2800" dirty="0" smtClean="0"/>
              <a:t>Nordrhein-Westfalen mit </a:t>
            </a:r>
            <a:r>
              <a:rPr lang="cs-CZ" sz="2800" dirty="0" smtClean="0"/>
              <a:t>17,5 </a:t>
            </a:r>
            <a:r>
              <a:rPr lang="de-DE" sz="2800" dirty="0" smtClean="0"/>
              <a:t>Mio.</a:t>
            </a:r>
            <a:endParaRPr lang="cs-CZ" sz="2800" dirty="0" smtClean="0"/>
          </a:p>
          <a:p>
            <a:r>
              <a:rPr lang="cs-CZ" sz="2800" dirty="0"/>
              <a:t> </a:t>
            </a:r>
            <a:r>
              <a:rPr lang="cs-CZ" sz="2800" dirty="0" smtClean="0"/>
              <a:t>    </a:t>
            </a:r>
            <a:r>
              <a:rPr lang="de-DE" sz="2800" dirty="0" smtClean="0"/>
              <a:t>Einwohnern das volkreichste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Bundesland?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ja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nein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4.  Das Ruhrgebiet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Industriegebiet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Naturschutzgebiet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Nationalpark</a:t>
            </a:r>
          </a:p>
          <a:p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In Bonn wurde ……………. geboren.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Johann Sebastian Bach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Wolfgang Amadeus Mozart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Ludwig van Beethoven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Heinrich Heine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6"/>
            </a:pPr>
            <a:r>
              <a:rPr lang="de-DE" sz="2800" dirty="0" smtClean="0">
                <a:solidFill>
                  <a:prstClr val="white"/>
                </a:solidFill>
              </a:rPr>
              <a:t>Unter der Regierung  Karls des Großen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war die Hauptstadt des Fränkischen   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Reiches		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Köln am Rhein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Aachen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Duisburg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Dortmund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 Heinrich Heine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verbrachte sein ganzes Leben in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ging aus politischen Gründen nach Frankreich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ging bald nach Italien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8</a:t>
            </a:r>
            <a:r>
              <a:rPr lang="de-DE" sz="2800" dirty="0" smtClean="0">
                <a:solidFill>
                  <a:prstClr val="white"/>
                </a:solidFill>
              </a:rPr>
              <a:t>.  Was ist richtig?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Loreley ist ein Nebenfluss von dem Rhein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Loreley ist eine Stadt am Rhein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 Loreley ist ein Gedicht von Heinrich Heine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Loreley ist ein Schloss am Rhein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VY_32_INOVACE_16-08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266</TotalTime>
  <Words>175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32</cp:revision>
  <dcterms:created xsi:type="dcterms:W3CDTF">2012-10-15T15:43:39Z</dcterms:created>
  <dcterms:modified xsi:type="dcterms:W3CDTF">2013-02-20T21:30:19Z</dcterms:modified>
</cp:coreProperties>
</file>