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20.2.2013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20.2.2013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20.2.2013</a:t>
            </a:fld>
            <a:endParaRPr lang="cs-CZ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20.2.2013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95EC1D4A-A796-47C3-A63E-CE236FB377E2}" type="datetimeFigureOut">
              <a:rPr lang="cs-CZ" smtClean="0"/>
              <a:t>20.2.2013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Volný tvar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Volný tvar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20.2.2013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3568" y="1484783"/>
            <a:ext cx="748883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smtClean="0"/>
              <a:t>1. </a:t>
            </a:r>
            <a:r>
              <a:rPr lang="cs-CZ" sz="2800" dirty="0" smtClean="0"/>
              <a:t>Die </a:t>
            </a:r>
            <a:r>
              <a:rPr lang="de-DE" sz="2800" dirty="0" smtClean="0"/>
              <a:t>Landeshauptstadt</a:t>
            </a:r>
          </a:p>
          <a:p>
            <a:r>
              <a:rPr lang="de-DE" sz="2800" dirty="0"/>
              <a:t> </a:t>
            </a:r>
            <a:r>
              <a:rPr lang="de-DE" sz="2800" dirty="0" smtClean="0"/>
              <a:t>  </a:t>
            </a:r>
            <a:r>
              <a:rPr lang="cs-CZ" sz="2800" dirty="0" smtClean="0"/>
              <a:t> von </a:t>
            </a:r>
            <a:r>
              <a:rPr lang="de-DE" sz="2800" dirty="0" smtClean="0"/>
              <a:t>Rheinland-Pfalz</a:t>
            </a:r>
            <a:r>
              <a:rPr lang="cs-CZ" sz="2800" dirty="0" smtClean="0"/>
              <a:t>   </a:t>
            </a:r>
          </a:p>
          <a:p>
            <a:r>
              <a:rPr lang="cs-CZ" sz="2800" dirty="0"/>
              <a:t> </a:t>
            </a:r>
            <a:r>
              <a:rPr lang="cs-CZ" sz="2800" dirty="0" smtClean="0"/>
              <a:t>  </a:t>
            </a:r>
            <a:endParaRPr lang="de-DE" sz="2800" dirty="0" smtClean="0"/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/>
              <a:t> </a:t>
            </a:r>
            <a:r>
              <a:rPr lang="de-DE" sz="2800" dirty="0" smtClean="0"/>
              <a:t>Worms 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/>
              <a:t> </a:t>
            </a:r>
            <a:r>
              <a:rPr lang="de-DE" sz="2800" dirty="0" smtClean="0"/>
              <a:t>Speyer 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/>
              <a:t> </a:t>
            </a:r>
            <a:r>
              <a:rPr lang="de-DE" sz="2800" dirty="0" smtClean="0"/>
              <a:t>Mainz </a:t>
            </a:r>
          </a:p>
          <a:p>
            <a:endParaRPr lang="de-DE" sz="2800" dirty="0" smtClean="0"/>
          </a:p>
          <a:p>
            <a:r>
              <a:rPr lang="de-DE" sz="2800" dirty="0" smtClean="0"/>
              <a:t> </a:t>
            </a:r>
            <a:endParaRPr lang="cs-CZ" sz="28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6444208" y="332656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VY_32_INOVACE_16-10</a:t>
            </a: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3291761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3568" y="1484784"/>
            <a:ext cx="748883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smtClean="0">
                <a:solidFill>
                  <a:prstClr val="white"/>
                </a:solidFill>
              </a:rPr>
              <a:t>2.  In diesem Bundesland baut man vor allem    </a:t>
            </a:r>
          </a:p>
          <a:p>
            <a:r>
              <a:rPr lang="de-DE" sz="2800" dirty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   ……………. an?</a:t>
            </a:r>
            <a:r>
              <a:rPr lang="cs-CZ" sz="2800" dirty="0" smtClean="0">
                <a:solidFill>
                  <a:prstClr val="white"/>
                </a:solidFill>
              </a:rPr>
              <a:t>   </a:t>
            </a:r>
          </a:p>
          <a:p>
            <a:r>
              <a:rPr lang="cs-CZ" sz="2800" dirty="0">
                <a:solidFill>
                  <a:prstClr val="white"/>
                </a:solidFill>
              </a:rPr>
              <a:t> </a:t>
            </a:r>
            <a:r>
              <a:rPr lang="cs-CZ" sz="2800" dirty="0" smtClean="0">
                <a:solidFill>
                  <a:prstClr val="white"/>
                </a:solidFill>
              </a:rPr>
              <a:t>  </a:t>
            </a:r>
            <a:endParaRPr lang="de-DE" sz="2800" dirty="0" smtClean="0">
              <a:solidFill>
                <a:prstClr val="white"/>
              </a:solidFill>
            </a:endParaRP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Weizen  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Wein 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Hopfen</a:t>
            </a:r>
          </a:p>
          <a:p>
            <a:endParaRPr lang="cs-CZ" sz="2800" dirty="0">
              <a:solidFill>
                <a:prstClr val="white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44208" y="332656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>
                <a:solidFill>
                  <a:prstClr val="white"/>
                </a:solidFill>
              </a:rPr>
              <a:t>VY_32_INOVACE_16-</a:t>
            </a:r>
            <a:r>
              <a:rPr lang="de-DE" sz="1400" dirty="0" smtClean="0">
                <a:solidFill>
                  <a:prstClr val="white"/>
                </a:solidFill>
              </a:rPr>
              <a:t>10</a:t>
            </a:r>
            <a:endParaRPr lang="cs-CZ" sz="14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0528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3568" y="1484783"/>
            <a:ext cx="748883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 startAt="3"/>
            </a:pPr>
            <a:r>
              <a:rPr lang="cs-CZ" sz="2800" dirty="0" smtClean="0"/>
              <a:t>Mosel </a:t>
            </a:r>
            <a:r>
              <a:rPr lang="de-DE" sz="2800" dirty="0" smtClean="0"/>
              <a:t>ist</a:t>
            </a:r>
            <a:r>
              <a:rPr lang="cs-CZ" sz="2800" dirty="0" smtClean="0"/>
              <a:t> </a:t>
            </a:r>
          </a:p>
          <a:p>
            <a:pPr marL="514350" indent="-514350">
              <a:buAutoNum type="arabicPeriod" startAt="3"/>
            </a:pPr>
            <a:endParaRPr lang="cs-CZ" sz="2800" dirty="0" smtClean="0"/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ein Fluss 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ein Dom</a:t>
            </a:r>
          </a:p>
          <a:p>
            <a:pPr marL="342900" indent="-342900">
              <a:buFont typeface="+mj-lt"/>
              <a:buAutoNum type="alphaLcParenR"/>
            </a:pPr>
            <a:r>
              <a:rPr lang="de-DE" sz="2800" dirty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eine Stadt in Rheinland-Pfalz</a:t>
            </a:r>
          </a:p>
          <a:p>
            <a:endParaRPr lang="cs-CZ" sz="2800" dirty="0">
              <a:solidFill>
                <a:prstClr val="white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44208" y="332656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>
                <a:solidFill>
                  <a:prstClr val="white"/>
                </a:solidFill>
              </a:rPr>
              <a:t>VY_32_INOVACE_16-</a:t>
            </a:r>
            <a:r>
              <a:rPr lang="de-DE" sz="1400" dirty="0" smtClean="0">
                <a:solidFill>
                  <a:prstClr val="white"/>
                </a:solidFill>
              </a:rPr>
              <a:t>10</a:t>
            </a:r>
            <a:endParaRPr lang="cs-CZ" sz="14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9713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717817" y="1700808"/>
            <a:ext cx="748883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smtClean="0">
                <a:solidFill>
                  <a:prstClr val="white"/>
                </a:solidFill>
              </a:rPr>
              <a:t>4.  Porta </a:t>
            </a:r>
            <a:r>
              <a:rPr lang="de-DE" sz="2800" dirty="0" err="1" smtClean="0">
                <a:solidFill>
                  <a:prstClr val="white"/>
                </a:solidFill>
              </a:rPr>
              <a:t>Nigra</a:t>
            </a:r>
            <a:r>
              <a:rPr lang="de-DE" sz="2800" dirty="0" smtClean="0">
                <a:solidFill>
                  <a:prstClr val="white"/>
                </a:solidFill>
              </a:rPr>
              <a:t> ist   </a:t>
            </a:r>
          </a:p>
          <a:p>
            <a:r>
              <a:rPr lang="de-DE" sz="2800" dirty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   </a:t>
            </a:r>
            <a:r>
              <a:rPr lang="cs-CZ" sz="2800" dirty="0" smtClean="0">
                <a:solidFill>
                  <a:prstClr val="white"/>
                </a:solidFill>
              </a:rPr>
              <a:t>   </a:t>
            </a:r>
            <a:endParaRPr lang="de-DE" sz="2800" dirty="0" smtClean="0">
              <a:solidFill>
                <a:prstClr val="white"/>
              </a:solidFill>
            </a:endParaRP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ein römisches Stadttor in Trier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>
                <a:solidFill>
                  <a:prstClr val="white"/>
                </a:solidFill>
              </a:rPr>
              <a:t>ein römisches Stadttor in </a:t>
            </a:r>
            <a:r>
              <a:rPr lang="de-DE" sz="2800" dirty="0" smtClean="0">
                <a:solidFill>
                  <a:prstClr val="white"/>
                </a:solidFill>
              </a:rPr>
              <a:t>Mainz</a:t>
            </a:r>
          </a:p>
          <a:p>
            <a:pPr marL="342900" indent="-342900">
              <a:buFont typeface="+mj-lt"/>
              <a:buAutoNum type="alphaLcParenR"/>
            </a:pPr>
            <a:r>
              <a:rPr lang="de-DE" sz="2800" dirty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eine Burg am Rhein</a:t>
            </a:r>
          </a:p>
          <a:p>
            <a:endParaRPr lang="cs-CZ" sz="2800" dirty="0">
              <a:solidFill>
                <a:prstClr val="white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44208" y="332656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>
                <a:solidFill>
                  <a:prstClr val="white"/>
                </a:solidFill>
              </a:rPr>
              <a:t>VY_32_INOVACE_16-</a:t>
            </a:r>
            <a:r>
              <a:rPr lang="de-DE" sz="1400" smtClean="0">
                <a:solidFill>
                  <a:prstClr val="white"/>
                </a:solidFill>
              </a:rPr>
              <a:t>10</a:t>
            </a:r>
            <a:endParaRPr lang="cs-CZ" sz="14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2557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3568" y="1484783"/>
            <a:ext cx="748883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smtClean="0">
                <a:solidFill>
                  <a:prstClr val="white"/>
                </a:solidFill>
              </a:rPr>
              <a:t>5.  In Trier wurde ……………. geboren.    </a:t>
            </a:r>
          </a:p>
          <a:p>
            <a:r>
              <a:rPr lang="de-DE" sz="2800" dirty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   </a:t>
            </a:r>
            <a:r>
              <a:rPr lang="cs-CZ" sz="2800" dirty="0" smtClean="0">
                <a:solidFill>
                  <a:prstClr val="white"/>
                </a:solidFill>
              </a:rPr>
              <a:t>   </a:t>
            </a:r>
            <a:endParaRPr lang="de-DE" sz="2800" dirty="0" smtClean="0">
              <a:solidFill>
                <a:prstClr val="white"/>
              </a:solidFill>
            </a:endParaRP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 Hegel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 Johannes Gutenberg</a:t>
            </a:r>
          </a:p>
          <a:p>
            <a:pPr marL="342900" indent="-342900">
              <a:buFont typeface="+mj-lt"/>
              <a:buAutoNum type="alphaLcParenR"/>
            </a:pPr>
            <a:r>
              <a:rPr lang="de-DE" sz="2800" dirty="0" smtClean="0">
                <a:solidFill>
                  <a:prstClr val="white"/>
                </a:solidFill>
              </a:rPr>
              <a:t> </a:t>
            </a: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Karl Marx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 Heinrich Heine</a:t>
            </a:r>
            <a:endParaRPr lang="cs-CZ" sz="2800" dirty="0">
              <a:solidFill>
                <a:prstClr val="white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44208" y="332656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>
                <a:solidFill>
                  <a:prstClr val="white"/>
                </a:solidFill>
              </a:rPr>
              <a:t>VY_32_INOVACE_16-</a:t>
            </a:r>
            <a:r>
              <a:rPr lang="de-DE" sz="1400" dirty="0" smtClean="0">
                <a:solidFill>
                  <a:prstClr val="white"/>
                </a:solidFill>
              </a:rPr>
              <a:t>10</a:t>
            </a:r>
            <a:endParaRPr lang="cs-CZ" sz="14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7177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3568" y="1484783"/>
            <a:ext cx="748883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 startAt="6"/>
            </a:pPr>
            <a:r>
              <a:rPr lang="de-DE" sz="2800" dirty="0" smtClean="0">
                <a:solidFill>
                  <a:prstClr val="white"/>
                </a:solidFill>
              </a:rPr>
              <a:t>Die Kaiserstädte in Rheinlandpfalz sind</a:t>
            </a:r>
          </a:p>
          <a:p>
            <a:r>
              <a:rPr lang="de-DE" sz="2800" dirty="0" smtClean="0">
                <a:solidFill>
                  <a:prstClr val="white"/>
                </a:solidFill>
              </a:rPr>
              <a:t>          </a:t>
            </a:r>
            <a:r>
              <a:rPr lang="cs-CZ" sz="2800" dirty="0" smtClean="0">
                <a:solidFill>
                  <a:prstClr val="white"/>
                </a:solidFill>
              </a:rPr>
              <a:t>   </a:t>
            </a:r>
            <a:endParaRPr lang="de-DE" sz="2800" dirty="0" smtClean="0">
              <a:solidFill>
                <a:prstClr val="white"/>
              </a:solidFill>
            </a:endParaRPr>
          </a:p>
          <a:p>
            <a:pPr marL="342900" indent="-342900">
              <a:buFont typeface="+mj-lt"/>
              <a:buAutoNum type="alphaLcParenR"/>
            </a:pPr>
            <a:r>
              <a:rPr lang="de-DE" sz="2800" dirty="0" smtClean="0">
                <a:solidFill>
                  <a:prstClr val="white"/>
                </a:solidFill>
              </a:rPr>
              <a:t> </a:t>
            </a: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Trier, Köln am Rhein, Bonn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>
                <a:solidFill>
                  <a:prstClr val="white"/>
                </a:solidFill>
              </a:rPr>
              <a:t>Aachen, </a:t>
            </a:r>
            <a:r>
              <a:rPr lang="de-DE" sz="2800" dirty="0" smtClean="0">
                <a:solidFill>
                  <a:prstClr val="white"/>
                </a:solidFill>
              </a:rPr>
              <a:t>Duisburg, Dortmund</a:t>
            </a:r>
          </a:p>
          <a:p>
            <a:pPr marL="342900" indent="-342900">
              <a:buFont typeface="+mj-lt"/>
              <a:buAutoNum type="alphaLcParenR"/>
            </a:pPr>
            <a:r>
              <a:rPr lang="de-DE" sz="2800" dirty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Worms, Mainz, Speyer </a:t>
            </a:r>
            <a:endParaRPr lang="cs-CZ" sz="2800" dirty="0">
              <a:solidFill>
                <a:prstClr val="white"/>
              </a:solidFill>
            </a:endParaRPr>
          </a:p>
          <a:p>
            <a:pPr marL="342900" indent="-342900">
              <a:buFont typeface="+mj-lt"/>
              <a:buAutoNum type="alphaLcParenR"/>
            </a:pPr>
            <a:endParaRPr lang="de-DE" sz="2800" dirty="0">
              <a:solidFill>
                <a:prstClr val="white"/>
              </a:solidFill>
            </a:endParaRPr>
          </a:p>
          <a:p>
            <a:pPr marL="342900" indent="-342900">
              <a:buFont typeface="+mj-lt"/>
              <a:buAutoNum type="alphaLcParenR"/>
            </a:pPr>
            <a:endParaRPr lang="de-DE" sz="2800" dirty="0" smtClean="0">
              <a:solidFill>
                <a:prstClr val="white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44208" y="332656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>
                <a:solidFill>
                  <a:prstClr val="white"/>
                </a:solidFill>
              </a:rPr>
              <a:t>VY_32_INOVACE_16-</a:t>
            </a:r>
            <a:r>
              <a:rPr lang="de-DE" sz="1400" dirty="0" smtClean="0">
                <a:solidFill>
                  <a:prstClr val="white"/>
                </a:solidFill>
              </a:rPr>
              <a:t>10</a:t>
            </a:r>
            <a:endParaRPr lang="cs-CZ" sz="14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6085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467544" y="1844824"/>
            <a:ext cx="806489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smtClean="0">
                <a:solidFill>
                  <a:prstClr val="white"/>
                </a:solidFill>
              </a:rPr>
              <a:t>7.  Johannes Gutenberg    </a:t>
            </a:r>
          </a:p>
          <a:p>
            <a:r>
              <a:rPr lang="de-DE" sz="2800" dirty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   </a:t>
            </a:r>
            <a:r>
              <a:rPr lang="cs-CZ" sz="2800" dirty="0" smtClean="0">
                <a:solidFill>
                  <a:prstClr val="white"/>
                </a:solidFill>
              </a:rPr>
              <a:t>   </a:t>
            </a:r>
            <a:endParaRPr lang="de-DE" sz="2800" dirty="0" smtClean="0">
              <a:solidFill>
                <a:prstClr val="white"/>
              </a:solidFill>
            </a:endParaRP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hat den Buchdruck erfunden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hat die Bibel ins Hochdeutsche übersetzt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war </a:t>
            </a:r>
            <a:r>
              <a:rPr lang="de-DE" sz="2800" smtClean="0">
                <a:solidFill>
                  <a:prstClr val="white"/>
                </a:solidFill>
              </a:rPr>
              <a:t>der </a:t>
            </a:r>
            <a:r>
              <a:rPr lang="de-DE" sz="2800" smtClean="0">
                <a:solidFill>
                  <a:prstClr val="white"/>
                </a:solidFill>
              </a:rPr>
              <a:t>Kaiser</a:t>
            </a:r>
            <a:endParaRPr lang="de-DE" sz="2800" dirty="0" smtClean="0">
              <a:solidFill>
                <a:prstClr val="white"/>
              </a:solidFill>
            </a:endParaRPr>
          </a:p>
          <a:p>
            <a:endParaRPr lang="cs-CZ" sz="2800" dirty="0">
              <a:solidFill>
                <a:prstClr val="white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44208" y="332656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>
                <a:solidFill>
                  <a:prstClr val="white"/>
                </a:solidFill>
              </a:rPr>
              <a:t>VY_32_INOVACE_16-</a:t>
            </a:r>
            <a:r>
              <a:rPr lang="de-DE" sz="1400" dirty="0" smtClean="0">
                <a:solidFill>
                  <a:prstClr val="white"/>
                </a:solidFill>
              </a:rPr>
              <a:t>10</a:t>
            </a:r>
            <a:endParaRPr lang="cs-CZ" sz="14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3803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3568" y="1484783"/>
            <a:ext cx="748883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>
                <a:solidFill>
                  <a:prstClr val="white"/>
                </a:solidFill>
              </a:rPr>
              <a:t>8</a:t>
            </a:r>
            <a:r>
              <a:rPr lang="de-DE" sz="2800" dirty="0" smtClean="0">
                <a:solidFill>
                  <a:prstClr val="white"/>
                </a:solidFill>
              </a:rPr>
              <a:t>.  Die Geburtsstadt von Gutenberg ist   </a:t>
            </a:r>
          </a:p>
          <a:p>
            <a:r>
              <a:rPr lang="de-DE" sz="2800" dirty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   </a:t>
            </a:r>
            <a:r>
              <a:rPr lang="cs-CZ" sz="2800" dirty="0" smtClean="0">
                <a:solidFill>
                  <a:prstClr val="white"/>
                </a:solidFill>
              </a:rPr>
              <a:t>   </a:t>
            </a:r>
            <a:endParaRPr lang="de-DE" sz="2800" dirty="0" smtClean="0">
              <a:solidFill>
                <a:prstClr val="white"/>
              </a:solidFill>
            </a:endParaRPr>
          </a:p>
          <a:p>
            <a:pPr marL="342900" indent="-342900">
              <a:buFont typeface="+mj-lt"/>
              <a:buAutoNum type="alphaLcParenR"/>
            </a:pPr>
            <a:r>
              <a:rPr lang="de-DE" sz="2800" dirty="0" smtClean="0">
                <a:solidFill>
                  <a:prstClr val="white"/>
                </a:solidFill>
              </a:rPr>
              <a:t>  Trier 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Speyer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Stuttgart</a:t>
            </a:r>
            <a:endParaRPr lang="de-DE" sz="2800" dirty="0">
              <a:solidFill>
                <a:prstClr val="white"/>
              </a:solidFill>
            </a:endParaRP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Mainz</a:t>
            </a:r>
            <a:endParaRPr lang="cs-CZ" sz="2800" dirty="0">
              <a:solidFill>
                <a:prstClr val="white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44208" y="332656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>
                <a:solidFill>
                  <a:prstClr val="white"/>
                </a:solidFill>
              </a:rPr>
              <a:t>VY_32_INOVACE_16-</a:t>
            </a:r>
            <a:r>
              <a:rPr lang="de-DE" sz="1400" smtClean="0">
                <a:solidFill>
                  <a:prstClr val="white"/>
                </a:solidFill>
              </a:rPr>
              <a:t>10</a:t>
            </a:r>
            <a:endParaRPr lang="cs-CZ" sz="14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498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ký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Technický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chnický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305</TotalTime>
  <Words>169</Words>
  <Application>Microsoft Office PowerPoint</Application>
  <PresentationFormat>Předvádění na obrazovce (4:3)</PresentationFormat>
  <Paragraphs>54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Technický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PC</dc:creator>
  <cp:lastModifiedBy>PC</cp:lastModifiedBy>
  <cp:revision>38</cp:revision>
  <dcterms:created xsi:type="dcterms:W3CDTF">2012-10-15T15:43:39Z</dcterms:created>
  <dcterms:modified xsi:type="dcterms:W3CDTF">2013-02-20T21:31:02Z</dcterms:modified>
</cp:coreProperties>
</file>