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25.2.2013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Hamburg ist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</a:t>
            </a:r>
            <a:r>
              <a:rPr lang="cs-CZ" sz="2800" dirty="0" smtClean="0"/>
              <a:t>  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/>
              <a:t>einer der </a:t>
            </a:r>
            <a:r>
              <a:rPr lang="de-DE" sz="2800" dirty="0" smtClean="0"/>
              <a:t>drei Stadtstaaten in Deutschland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/>
              <a:t>einer </a:t>
            </a:r>
            <a:r>
              <a:rPr lang="de-DE" sz="2800" dirty="0" smtClean="0"/>
              <a:t>der zwei </a:t>
            </a:r>
            <a:r>
              <a:rPr lang="de-DE" sz="2800" dirty="0"/>
              <a:t>Stadtstaaten in Deutschland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kein Stadtstaat, sondern </a:t>
            </a:r>
          </a:p>
          <a:p>
            <a:r>
              <a:rPr lang="de-DE" sz="2800" dirty="0" smtClean="0"/>
              <a:t>     ein Flächenland </a:t>
            </a:r>
            <a:endParaRPr lang="cs-CZ" sz="2800" dirty="0" smtClean="0"/>
          </a:p>
          <a:p>
            <a:endParaRPr lang="de-DE" sz="2800" dirty="0" smtClean="0"/>
          </a:p>
          <a:p>
            <a:endParaRPr lang="de-DE" sz="2800" dirty="0" smtClean="0"/>
          </a:p>
          <a:p>
            <a:r>
              <a:rPr lang="de-DE" sz="2800" dirty="0" smtClean="0"/>
              <a:t>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smtClean="0"/>
              <a:t>VY_32_INOVACE_16-14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4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</a:t>
            </a:r>
            <a:r>
              <a:rPr lang="cs-CZ" sz="2800" dirty="0" smtClean="0">
                <a:solidFill>
                  <a:prstClr val="white"/>
                </a:solidFill>
              </a:rPr>
              <a:t>Hamburg </a:t>
            </a:r>
            <a:r>
              <a:rPr lang="de-DE" sz="2800" dirty="0" smtClean="0">
                <a:solidFill>
                  <a:prstClr val="white"/>
                </a:solidFill>
              </a:rPr>
              <a:t>hat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Flughäfen Europas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Binnenhäfen Europas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einen der größten Seehäfen Europas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dirty="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cs-CZ" sz="2800" dirty="0" smtClean="0"/>
              <a:t>Hamburg</a:t>
            </a:r>
            <a:r>
              <a:rPr lang="de-DE" sz="2800" dirty="0" smtClean="0"/>
              <a:t> ist</a:t>
            </a:r>
            <a:r>
              <a:rPr lang="cs-CZ" sz="2800" dirty="0" smtClean="0"/>
              <a:t> </a:t>
            </a:r>
          </a:p>
          <a:p>
            <a:pPr marL="514350" indent="-514350">
              <a:buAutoNum type="arabicPeriod" startAt="3"/>
            </a:pPr>
            <a:endParaRPr lang="cs-CZ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flächenmäßig das größte Bundesland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ein Stadtstaat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/>
              <a:t>von </a:t>
            </a:r>
            <a:r>
              <a:rPr lang="de-DE" sz="2800" dirty="0"/>
              <a:t>den Flächenländern das kleinste </a:t>
            </a:r>
            <a:r>
              <a:rPr lang="de-DE" sz="2800" dirty="0" smtClean="0"/>
              <a:t>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 Bundesland</a:t>
            </a:r>
            <a:endParaRPr lang="de-DE" sz="2800" dirty="0" smtClean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7817" y="1700808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de-DE" sz="2800" dirty="0" smtClean="0">
                <a:solidFill>
                  <a:prstClr val="white"/>
                </a:solidFill>
              </a:rPr>
              <a:t>Bei Hamburg mündet  ins Meer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/>
              <a:t>der Rhein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Elbe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die Oder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</a:t>
            </a:r>
            <a:r>
              <a:rPr lang="cs-CZ" sz="1400" smtClean="0">
                <a:solidFill>
                  <a:prstClr val="white"/>
                </a:solidFill>
              </a:rPr>
              <a:t>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Hamburg liegt 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an der Ostsee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an der Nordsee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am Bodensee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6.  Das bekannte Straße mit viel Vergnügung     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heißt</a:t>
            </a:r>
            <a:endParaRPr lang="cs-CZ" sz="2800" dirty="0"/>
          </a:p>
          <a:p>
            <a:r>
              <a:rPr lang="de-DE" sz="2800" dirty="0" smtClean="0">
                <a:solidFill>
                  <a:prstClr val="white"/>
                </a:solidFill>
              </a:rPr>
              <a:t>    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Pariser Straße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Prager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Straße 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Reeperbahn im Stadtviertel  St. Pauli </a:t>
            </a:r>
            <a:endParaRPr lang="cs-CZ" sz="2800" dirty="0">
              <a:solidFill>
                <a:prstClr val="white"/>
              </a:solidFill>
            </a:endParaRPr>
          </a:p>
          <a:p>
            <a:endParaRPr lang="de-DE" sz="2800" dirty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endParaRPr lang="de-DE" sz="2800" dirty="0" smtClean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844824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Das Stadtviertel, das durch den Fischmarkt</a:t>
            </a:r>
            <a:r>
              <a:rPr lang="de-DE" sz="2800" dirty="0" smtClean="0"/>
              <a:t>  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am Sonntagmorgen auch für Touristen sehr 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bekannt ist, heißt 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</a:t>
            </a:r>
            <a:r>
              <a:rPr lang="de-DE" sz="2800" dirty="0" smtClean="0">
                <a:solidFill>
                  <a:prstClr val="white"/>
                </a:solidFill>
              </a:rPr>
              <a:t>  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Madonna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Altona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Fischerei</a:t>
            </a: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8"/>
            </a:pPr>
            <a:r>
              <a:rPr lang="de-DE" sz="2800" dirty="0" smtClean="0">
                <a:solidFill>
                  <a:prstClr val="white"/>
                </a:solidFill>
              </a:rPr>
              <a:t>Im Verkehr spielt in Hamburg eine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 wichtige Rolle</a:t>
            </a:r>
            <a:endParaRPr lang="de-DE" sz="2800" dirty="0" smtClean="0">
              <a:solidFill>
                <a:prstClr val="white"/>
              </a:solidFill>
            </a:endParaRP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 </a:t>
            </a:r>
            <a:r>
              <a:rPr lang="de-DE" sz="2800" dirty="0" smtClean="0">
                <a:solidFill>
                  <a:prstClr val="white"/>
                </a:solidFill>
              </a:rPr>
              <a:t>der Elbtunnel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die Michaeliskirche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die Reeperbahn </a:t>
            </a:r>
            <a:endParaRPr lang="de-DE" sz="2800" dirty="0">
              <a:solidFill>
                <a:prstClr val="white"/>
              </a:solidFill>
            </a:endParaRPr>
          </a:p>
          <a:p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</a:t>
            </a:r>
            <a:r>
              <a:rPr lang="de-DE" sz="1400" dirty="0" smtClean="0">
                <a:solidFill>
                  <a:prstClr val="white"/>
                </a:solidFill>
              </a:rPr>
              <a:t>14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418</TotalTime>
  <Words>188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55</cp:revision>
  <dcterms:created xsi:type="dcterms:W3CDTF">2012-10-15T15:43:39Z</dcterms:created>
  <dcterms:modified xsi:type="dcterms:W3CDTF">2013-02-25T15:56:08Z</dcterms:modified>
</cp:coreProperties>
</file>