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Die Hauptstadt von Hessen ist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</a:t>
            </a:r>
            <a:r>
              <a:rPr lang="cs-CZ" sz="2800" dirty="0" smtClean="0"/>
              <a:t>  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Frankfurt am Main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Wiesbaden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Mainz </a:t>
            </a:r>
            <a:endParaRPr lang="cs-CZ" sz="2800" dirty="0" smtClean="0"/>
          </a:p>
          <a:p>
            <a:endParaRPr lang="de-DE" sz="2800" dirty="0" smtClean="0"/>
          </a:p>
          <a:p>
            <a:endParaRPr lang="de-DE" sz="2800" dirty="0" smtClean="0"/>
          </a:p>
          <a:p>
            <a:r>
              <a:rPr lang="de-DE" sz="2800" dirty="0" smtClean="0"/>
              <a:t>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smtClean="0"/>
              <a:t>VY_32_INOVACE_16-16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4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2.  Frankfurt am Main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hat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einen der größten Flughäfen Europas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einen der größten Binnenhäfen Europas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einen der größten Seehäfen Europas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de-DE" sz="2800" dirty="0" smtClean="0"/>
              <a:t>EZB ist</a:t>
            </a:r>
            <a:r>
              <a:rPr lang="cs-CZ" sz="2800" dirty="0" smtClean="0"/>
              <a:t> </a:t>
            </a:r>
          </a:p>
          <a:p>
            <a:pPr marL="514350" indent="-514350">
              <a:buAutoNum type="arabicPeriod" startAt="3"/>
            </a:pPr>
            <a:endParaRPr lang="cs-CZ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die Europäische Zentralbahn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die Einheitliche Zentrale des Bundes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die Europäische Zentralbank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7817" y="1700808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4"/>
            </a:pPr>
            <a:r>
              <a:rPr lang="de-DE" sz="2800" dirty="0" smtClean="0">
                <a:solidFill>
                  <a:prstClr val="white"/>
                </a:solidFill>
              </a:rPr>
              <a:t>Johann Wolfgang </a:t>
            </a:r>
            <a:r>
              <a:rPr lang="cs-CZ" sz="2800" dirty="0" smtClean="0">
                <a:solidFill>
                  <a:prstClr val="white"/>
                </a:solidFill>
              </a:rPr>
              <a:t>von </a:t>
            </a:r>
            <a:r>
              <a:rPr lang="de-DE" sz="2800" dirty="0" smtClean="0">
                <a:solidFill>
                  <a:prstClr val="white"/>
                </a:solidFill>
              </a:rPr>
              <a:t>Goethe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wurde in </a:t>
            </a:r>
            <a:r>
              <a:rPr lang="cs-CZ" sz="2800" dirty="0" smtClean="0">
                <a:solidFill>
                  <a:prstClr val="white"/>
                </a:solidFill>
              </a:rPr>
              <a:t>Frankfurt</a:t>
            </a:r>
            <a:r>
              <a:rPr lang="de-DE" sz="2800" dirty="0" smtClean="0">
                <a:solidFill>
                  <a:prstClr val="white"/>
                </a:solidFill>
              </a:rPr>
              <a:t> am Main geboren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hat sein ganzes Leben in Frankfurt am      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      Main verbracht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c)   hat mit Frankfurt am Main nicht zu tun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5.  Der Römer ist 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das Denkmal der römischen Kultur in                  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      Frankfurt am Main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b)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die Kirche in der Frankfurter Altstadt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c)   das Gebäude des Frankfurter Rathauses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6.  Weimarer Klassik stellt Goethe und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 ………….. dar.</a:t>
            </a:r>
            <a:endParaRPr lang="cs-CZ" sz="2800" dirty="0"/>
          </a:p>
          <a:p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Hegel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Schiller 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Luther </a:t>
            </a:r>
            <a:endParaRPr lang="cs-CZ" sz="2800" dirty="0">
              <a:solidFill>
                <a:prstClr val="white"/>
              </a:solidFill>
            </a:endParaRPr>
          </a:p>
          <a:p>
            <a:endParaRPr lang="de-DE" sz="2800" dirty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de-DE" sz="2800" dirty="0" smtClean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08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844824"/>
            <a:ext cx="806489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7. Frankfurt am Main ist eine Messestadt und die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traditionellste Messe ist </a:t>
            </a:r>
            <a:r>
              <a:rPr lang="de-DE" sz="2800" dirty="0" smtClean="0"/>
              <a:t>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</a:t>
            </a:r>
            <a:r>
              <a:rPr lang="de-DE" sz="2800" dirty="0" smtClean="0">
                <a:solidFill>
                  <a:prstClr val="white"/>
                </a:solidFill>
              </a:rPr>
              <a:t>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die Buchmesse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die Maschinenbaumesse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die Messe für Logistik und IT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8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800" dirty="0" smtClean="0">
                <a:solidFill>
                  <a:prstClr val="white"/>
                </a:solidFill>
              </a:rPr>
              <a:t>8.  Der </a:t>
            </a:r>
            <a:r>
              <a:rPr lang="de-DE" sz="2800" dirty="0"/>
              <a:t>Träger </a:t>
            </a:r>
            <a:r>
              <a:rPr lang="de-DE" sz="2800" dirty="0" smtClean="0"/>
              <a:t>vom</a:t>
            </a:r>
            <a:r>
              <a:rPr lang="cs-CZ" sz="2800" dirty="0" smtClean="0"/>
              <a:t> </a:t>
            </a:r>
            <a:r>
              <a:rPr lang="de-DE" sz="2800" dirty="0" smtClean="0"/>
              <a:t>Friedenspreis </a:t>
            </a:r>
            <a:r>
              <a:rPr lang="de-DE" sz="2800" dirty="0"/>
              <a:t>des </a:t>
            </a:r>
            <a:r>
              <a:rPr lang="de-DE" sz="2800" dirty="0" smtClean="0"/>
              <a:t>    </a:t>
            </a:r>
          </a:p>
          <a:p>
            <a:pPr>
              <a:defRPr/>
            </a:pPr>
            <a:r>
              <a:rPr lang="de-DE" sz="2800" dirty="0"/>
              <a:t> </a:t>
            </a:r>
            <a:r>
              <a:rPr lang="de-DE" sz="2800" dirty="0" smtClean="0"/>
              <a:t>    Deutschen Buchhandels</a:t>
            </a:r>
            <a:r>
              <a:rPr lang="cs-CZ" sz="2800" dirty="0" smtClean="0"/>
              <a:t> </a:t>
            </a:r>
            <a:r>
              <a:rPr lang="de-DE" sz="2800" dirty="0" smtClean="0"/>
              <a:t>ist</a:t>
            </a:r>
            <a:endParaRPr lang="de-DE" sz="2800" dirty="0"/>
          </a:p>
          <a:p>
            <a:pPr marL="514350" indent="-514350">
              <a:buAutoNum type="arabicPeriod" startAt="8"/>
            </a:pPr>
            <a:endParaRPr lang="de-DE" sz="2800" dirty="0" smtClean="0">
              <a:solidFill>
                <a:prstClr val="white"/>
              </a:solidFill>
            </a:endParaRP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</a:t>
            </a:r>
            <a:r>
              <a:rPr lang="cs-CZ" sz="2800" dirty="0" smtClean="0">
                <a:solidFill>
                  <a:prstClr val="white"/>
                </a:solidFill>
              </a:rPr>
              <a:t>Jan Patočka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Václav Klaus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Václav Havel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485</TotalTime>
  <Words>205</Words>
  <Application>Microsoft Office PowerPoint</Application>
  <PresentationFormat>Předvádění na obrazovce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66</cp:revision>
  <dcterms:created xsi:type="dcterms:W3CDTF">2012-10-15T15:43:39Z</dcterms:created>
  <dcterms:modified xsi:type="dcterms:W3CDTF">2013-03-20T19:29:23Z</dcterms:modified>
</cp:coreProperties>
</file>