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21.5.2013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Die Hauptstadt von Niedersachsen ist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 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Frankfurt am Main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Hannover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smtClean="0"/>
              <a:t>Dresden </a:t>
            </a:r>
            <a:endParaRPr lang="cs-CZ" sz="2800" dirty="0" smtClean="0"/>
          </a:p>
          <a:p>
            <a:endParaRPr lang="de-DE" sz="2800" dirty="0" smtClean="0"/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VY_32_INOVACE_16-18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Niedersachsen hat viele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Wüsten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Gletscher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Heiden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err="1" smtClean="0"/>
              <a:t>CeBIT</a:t>
            </a:r>
            <a:r>
              <a:rPr lang="cs-CZ" sz="2800" dirty="0" smtClean="0"/>
              <a:t> </a:t>
            </a:r>
            <a:r>
              <a:rPr lang="de-DE" sz="2800" dirty="0" smtClean="0"/>
              <a:t>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Computermesse in Hannover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Industriemesse in Hannover 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Buchmesse </a:t>
            </a:r>
            <a:r>
              <a:rPr lang="de-DE" sz="2800" smtClean="0">
                <a:solidFill>
                  <a:prstClr val="white"/>
                </a:solidFill>
              </a:rPr>
              <a:t>in Hannover</a:t>
            </a:r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smtClean="0">
                <a:solidFill>
                  <a:prstClr val="white"/>
                </a:solidFill>
              </a:rPr>
              <a:t>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Die deutsche Standartsprache heißt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Plattdeutsch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Hochdeutsch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   Niederdeutsch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  Erich Maria Remarque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ist der Nobelpreisträger   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b)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ist nicht der Nobelpreisträger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   hat den Nobelpreis abgelehnt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920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6.  Der bekannteste Roman von Remarque ist </a:t>
            </a:r>
            <a:endParaRPr lang="cs-CZ" sz="2800" dirty="0"/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Antikriegsroman Im Westen nichts Neues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Drei Kameraden 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Der schwarze Obelisk </a:t>
            </a:r>
            <a:endParaRPr lang="cs-CZ" sz="2800" dirty="0">
              <a:solidFill>
                <a:prstClr val="white"/>
              </a:solidFill>
            </a:endParaRPr>
          </a:p>
          <a:p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Im Roman Im Westen nichts Neues schreibt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Remarque</a:t>
            </a:r>
            <a:endParaRPr lang="de-DE" sz="2800" dirty="0" smtClean="0"/>
          </a:p>
          <a:p>
            <a:r>
              <a:rPr lang="de-DE" sz="2800" dirty="0"/>
              <a:t> </a:t>
            </a:r>
            <a:r>
              <a:rPr lang="de-DE" sz="2800" dirty="0" smtClean="0"/>
              <a:t>   </a:t>
            </a:r>
            <a:r>
              <a:rPr lang="de-DE" sz="2800" dirty="0" smtClean="0">
                <a:solidFill>
                  <a:prstClr val="white"/>
                </a:solidFill>
              </a:rPr>
              <a:t>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vom Ersten Weltkrieg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vom Zweiten Weltkrieg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von seinem Aufenthalt in den USA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800" dirty="0" smtClean="0">
                <a:solidFill>
                  <a:prstClr val="white"/>
                </a:solidFill>
              </a:rPr>
              <a:t>8.  </a:t>
            </a:r>
            <a:r>
              <a:rPr lang="de-DE" sz="2800" dirty="0" smtClean="0">
                <a:solidFill>
                  <a:prstClr val="white"/>
                </a:solidFill>
              </a:rPr>
              <a:t>In Wolfsburg hat der Sitz</a:t>
            </a:r>
            <a:endParaRPr lang="de-DE" sz="2800" dirty="0"/>
          </a:p>
          <a:p>
            <a:pPr marL="514350" indent="-514350">
              <a:buAutoNum type="arabicPeriod" startAt="8"/>
            </a:pPr>
            <a:endParaRPr lang="de-DE" sz="2800" dirty="0" smtClean="0">
              <a:solidFill>
                <a:prstClr val="white"/>
              </a:solidFill>
            </a:endParaRP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</a:t>
            </a:r>
            <a:r>
              <a:rPr lang="de-DE" sz="2800" dirty="0" smtClean="0">
                <a:solidFill>
                  <a:prstClr val="white"/>
                </a:solidFill>
              </a:rPr>
              <a:t>Audi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BMW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>
                <a:solidFill>
                  <a:prstClr val="white"/>
                </a:solidFill>
              </a:rPr>
              <a:t> </a:t>
            </a:r>
            <a:r>
              <a:rPr lang="de-DE" sz="2800" smtClean="0">
                <a:solidFill>
                  <a:prstClr val="white"/>
                </a:solidFill>
              </a:rPr>
              <a:t>VW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smtClean="0">
                <a:solidFill>
                  <a:prstClr val="white"/>
                </a:solidFill>
              </a:rPr>
              <a:t>18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529</TotalTime>
  <Words>163</Words>
  <Application>Microsoft Office PowerPoint</Application>
  <PresentationFormat>Předvádění na obrazovce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76</cp:revision>
  <dcterms:created xsi:type="dcterms:W3CDTF">2012-10-15T15:43:39Z</dcterms:created>
  <dcterms:modified xsi:type="dcterms:W3CDTF">2013-05-21T18:18:41Z</dcterms:modified>
</cp:coreProperties>
</file>