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7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DAD4277-D57F-410E-BDFC-E2BBE88F1C90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1A24CB-7998-4184-956C-876CEA97F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671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D509B6-7BED-4E87-8699-F65DAE72FF81}" type="slidenum">
              <a:rPr lang="cs-CZ" smtClean="0"/>
              <a:pPr eaLnBrk="1" hangingPunct="1"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61F198-C4A1-43FD-A74F-C3DD5223D660}" type="slidenum">
              <a:rPr lang="cs-CZ" smtClean="0"/>
              <a:pPr eaLnBrk="1" hangingPunct="1"/>
              <a:t>10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176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091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249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7552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623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6450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504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542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A7ED6-F4B4-42A6-A5A8-689AC67CC0B7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7BBBF-CFF1-4E94-A749-E1402F0610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42295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92C7-764B-4F70-9A6E-6FE2578817A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B677E-D780-4E9B-A310-EE6ED42527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98581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783F3-FF0B-4F68-9F63-0F325A0EB42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A2730-07D8-40FB-A7CE-9C2F3BCA1D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969262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5165-16CF-4637-90D3-3098DFAD8B5D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B9D0-928D-4E3F-9BFD-832DCBE81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831846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8A8CC-9BEB-45EA-B3C4-A4A81A8CA2E5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25F4C-AEFE-49D5-BACC-54A7C67967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23388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C6A4E-1442-4902-AF84-C8780D37B9E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42AA0-1715-43CB-BBDA-4EF3EDEE9E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955207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6B717-C9CA-45B0-A7E3-8ED259B9BCE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56EEC-83C6-45A8-88D1-4B2C23CD35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82052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9D219-516E-48C9-B090-698297FEA17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BACDC-1440-4710-B411-B51E9F66A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9708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3AC43-67C7-4B82-8D19-EBAD5F3AC7A6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33A5C-1E13-4914-8EDC-A2723F3E77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13581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B0541-7C1E-4324-90FA-7B81A5FB8C11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08178-E998-4D5F-8CF4-4B577FCAA7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554719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0C4F8-9C11-4CD9-9362-4B4328E481A9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CDC77-81C0-4B67-B160-53075FF467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994902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43AA0-7BD2-4041-A542-959067E64BF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B1E32-8BD9-499C-8EAA-321FC15C4C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59747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C1402-66B2-412D-BD62-DA0F3104520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76E9B8-DF96-47C8-B5A1-75E84EE604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Komplexní čísla - 8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Procvičení převodů z algebraického</a:t>
            </a:r>
            <a:br>
              <a:rPr lang="cs-CZ" b="1" dirty="0" smtClean="0"/>
            </a:br>
            <a:r>
              <a:rPr lang="cs-CZ" b="1" dirty="0" smtClean="0"/>
              <a:t>tvaru na goniometrický a naopak</a:t>
            </a:r>
            <a:endParaRPr 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VY_32_INOVACE_20-08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Jan </a:t>
            </a:r>
            <a:r>
              <a:rPr lang="cs-CZ" dirty="0" err="1" smtClean="0"/>
              <a:t>Bajnar</a:t>
            </a:r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Převeďte na goniometrický tvar: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=−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𝟖</m:t>
                    </m:r>
                  </m:oMath>
                </a14:m>
                <a:endParaRPr lang="cs-CZ" b="1" dirty="0" smtClean="0"/>
              </a:p>
              <a:p>
                <a:r>
                  <a:rPr lang="cs-CZ" b="1" dirty="0" smtClean="0"/>
                  <a:t>Po zobrazení daného čísla v Gaussově</a:t>
                </a:r>
                <a:br>
                  <a:rPr lang="cs-CZ" b="1" dirty="0" smtClean="0"/>
                </a:br>
                <a:r>
                  <a:rPr lang="cs-CZ" b="1" dirty="0" smtClean="0"/>
                  <a:t>rovině je zřejmé, že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𝜶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𝟏𝟖𝟎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° </m:t>
                    </m:r>
                  </m:oMath>
                </a14:m>
                <a:r>
                  <a:rPr lang="cs-CZ" b="1" dirty="0" smtClean="0"/>
                  <a:t> nebo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∝ =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𝟖</m:t>
                    </m:r>
                    <m:r>
                      <a:rPr lang="cs-CZ" b="1" i="1" smtClean="0">
                        <a:latin typeface="Cambria Math"/>
                      </a:rPr>
                      <m:t> ( 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𝟏𝟖𝟎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°+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𝟏𝟖𝟎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° )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𝟒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𝟖</m:t>
                    </m:r>
                    <m:r>
                      <a:rPr lang="cs-CZ" b="1" i="1">
                        <a:latin typeface="Cambria Math"/>
                      </a:rPr>
                      <m:t> 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𝒔𝒊𝒏</m:t>
                            </m:r>
                          </m:fName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 )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835728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/>
              </a:p>
              <a:p>
                <a:r>
                  <a:rPr lang="cs-CZ" b="1" dirty="0" smtClean="0"/>
                  <a:t>Převeďte do algebraického tvaru: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𝟑𝟓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°+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𝟑𝟓</m:t>
                            </m:r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° )</m:t>
                            </m:r>
                          </m:e>
                        </m:func>
                      </m:e>
                    </m:func>
                  </m:oMath>
                </a14:m>
                <a:endParaRPr lang="cs-CZ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−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35818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Napište v goniometrickém tvaru: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𝒛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cs-CZ" b="1" dirty="0" smtClean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𝒛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 −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 −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−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 smtClean="0"/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811437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num>
                          <m:den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den>
                        </m:f>
                      </m:e>
                    </m:func>
                    <m:r>
                      <a:rPr lang="cs-CZ" b="1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/>
                  <a:t> a současně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𝜶</m:t>
                            </m:r>
                          </m:e>
                        </m:func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num>
                          <m:den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cs-CZ" b="1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den>
                        </m:f>
                      </m:e>
                    </m:func>
                    <m:r>
                      <a:rPr lang="cs-CZ" b="1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 smtClean="0"/>
                  <a:t> , z čehož plyne</a:t>
                </a:r>
              </a:p>
              <a:p>
                <a:r>
                  <a:rPr lang="cs-CZ" b="1" dirty="0" smtClean="0"/>
                  <a:t>třetí </a:t>
                </a:r>
                <a:r>
                  <a:rPr lang="cs-CZ" b="1" dirty="0" smtClean="0"/>
                  <a:t>kvadrant a 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𝜶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r>
                      <a:rPr lang="cs-CZ" b="1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cs-CZ" b="1" dirty="0" smtClean="0"/>
                  <a:t> , proto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𝒛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</m:fName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𝟒</m:t>
                                </m:r>
                              </m:den>
                            </m:f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 )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863726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 smtClean="0"/>
              </a:p>
              <a:p>
                <a:r>
                  <a:rPr lang="cs-CZ" b="1" dirty="0" smtClean="0"/>
                  <a:t>Napište v algebraickém tvaru: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𝒛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𝟐𝟑</m:t>
                    </m:r>
                    <m:r>
                      <a:rPr lang="cs-CZ" b="1" i="1">
                        <a:latin typeface="Cambria Math"/>
                      </a:rPr>
                      <m:t> 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𝟑𝟐𝟓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°+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𝟑𝟐𝟓</m:t>
                            </m:r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° )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 smtClean="0"/>
              </a:p>
              <a:p>
                <a:r>
                  <a:rPr lang="cs-CZ" b="1" dirty="0" err="1" smtClean="0"/>
                  <a:t>Normalně</a:t>
                </a:r>
                <a:r>
                  <a:rPr lang="cs-CZ" b="1" dirty="0" smtClean="0"/>
                  <a:t> to nacpi do kalkulačky</a:t>
                </a:r>
                <a:br>
                  <a:rPr lang="cs-CZ" b="1" dirty="0" smtClean="0"/>
                </a:br>
                <a:r>
                  <a:rPr lang="cs-CZ" b="1" dirty="0" smtClean="0"/>
                  <a:t>a dostaneš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𝒛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𝟏𝟖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𝟖𝟒𝟎</m:t>
                    </m:r>
                    <m:r>
                      <a:rPr lang="cs-CZ" b="1" i="1" smtClean="0">
                        <a:latin typeface="Cambria Math"/>
                      </a:rPr>
                      <m:t> −</m:t>
                    </m:r>
                    <m:r>
                      <a:rPr lang="cs-CZ" b="1" i="1" smtClean="0">
                        <a:latin typeface="Cambria Math"/>
                      </a:rPr>
                      <m:t>𝟏𝟑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𝟏𝟗𝟐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096300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Napište v goniometrickém tvaru: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𝒛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>
                            <a:latin typeface="Cambria Math"/>
                          </a:rPr>
                          <m:t> −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𝒛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>
                            <a:latin typeface="Cambria Math"/>
                          </a:rPr>
                          <m:t> −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)−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endParaRPr lang="cs-CZ" b="1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)−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−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031939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𝟑</m:t>
                                    </m:r>
                                  </m:e>
                                </m:rad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e>
                            </m:rad>
                          </m:den>
                        </m:f>
                      </m:e>
                    </m:func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a současně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func>
                          <m:func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𝜶</m:t>
                            </m:r>
                          </m:e>
                        </m:func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𝟑</m:t>
                                    </m:r>
                                  </m:e>
                                </m:rad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num>
                          <m:den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</m:e>
                    </m:func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e>
                        </m:rad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b="1" dirty="0"/>
                  <a:t> , z čehož plyne</a:t>
                </a:r>
              </a:p>
              <a:p>
                <a:r>
                  <a:rPr lang="cs-CZ" b="1" dirty="0" smtClean="0"/>
                  <a:t>čtvrtý </a:t>
                </a:r>
                <a:r>
                  <a:rPr lang="cs-CZ" b="1" dirty="0"/>
                  <a:t>kvadrant a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𝜶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𝟐𝟖𝟓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cs-CZ" b="1" dirty="0"/>
                  <a:t> , </a:t>
                </a:r>
                <a:r>
                  <a:rPr lang="cs-CZ" b="1" dirty="0" smtClean="0"/>
                  <a:t>proto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𝒛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</a:rPr>
                      <m:t>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  <m:r>
                          <a:rPr lang="cs-CZ" b="1" i="0" smtClean="0">
                            <a:latin typeface="Cambria Math"/>
                          </a:rPr>
                          <m:t> </m:t>
                        </m:r>
                        <m:r>
                          <a:rPr lang="cs-CZ" b="1" i="0" smtClean="0">
                            <a:latin typeface="Cambria Math"/>
                          </a:rPr>
                          <m:t>𝟐𝟖𝟓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𝟐𝟖𝟓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°)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/>
              </a:p>
              <a:p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3169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6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/>
              </a:p>
              <a:p>
                <a:r>
                  <a:rPr lang="cs-CZ" b="1" dirty="0" smtClean="0"/>
                  <a:t>Napište v goniometrickém tvaru: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𝒛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  <a:endParaRPr lang="cs-CZ" b="1" dirty="0" smtClean="0"/>
              </a:p>
              <a:p>
                <a:r>
                  <a:rPr lang="cs-CZ" b="1" dirty="0" smtClean="0"/>
                  <a:t>….. atd. Výsledek: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𝒛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>
                        <a:latin typeface="Cambria Math"/>
                      </a:rPr>
                      <m:t> (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  <m:r>
                          <a:rPr lang="cs-CZ" b="1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𝟒</m:t>
                                </m:r>
                              </m:den>
                            </m:f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 )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206232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Words>541</Words>
  <Application>Microsoft Office PowerPoint</Application>
  <PresentationFormat>Předvádění na obrazovce (4:3)</PresentationFormat>
  <Paragraphs>62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Komplexní čísla - 8</vt:lpstr>
      <vt:lpstr>Příklad 1</vt:lpstr>
      <vt:lpstr>Příklad 2</vt:lpstr>
      <vt:lpstr>Příklad 3</vt:lpstr>
      <vt:lpstr>Příklad 3</vt:lpstr>
      <vt:lpstr>Příklad 4</vt:lpstr>
      <vt:lpstr>Příklad 5</vt:lpstr>
      <vt:lpstr>Příklad 5</vt:lpstr>
      <vt:lpstr>Příklad 6</vt:lpstr>
      <vt:lpstr>Děkuji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57</cp:revision>
  <dcterms:created xsi:type="dcterms:W3CDTF">2011-12-03T14:12:28Z</dcterms:created>
  <dcterms:modified xsi:type="dcterms:W3CDTF">2013-03-31T15:25:59Z</dcterms:modified>
</cp:coreProperties>
</file>