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9F337-9974-4D71-B438-00695F0E3D3B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4B7E8-47FA-45B5-92A1-C10DCF9DF3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11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97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759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14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417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338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91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174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309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984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967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9504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890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83B5E-FC70-45E6-BCA5-87E72F07D1E5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96C1-FC7C-4387-856A-042274A1D1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056224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85A80-BBA8-4A46-BDE4-91C5C652C724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2950-D79C-4F87-9FE8-6F337AB12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245392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3D8CD-350F-45F8-9E87-4DC466918318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2E9DF-2831-4367-B9B1-5D03A60A06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007221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85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85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2961-815D-4B9F-863B-C11B83012BB3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FE091-641E-420C-8128-EC91588908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94664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C44B-E106-4D68-87AC-3BE9F39CE51C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E2A42-26E6-490F-8A4B-679D81DD33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583962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55A5-BAC7-4D3D-87E5-29EE79292296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5A85A-BF6C-4599-95FC-4A919E595F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42230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C64F-A457-4580-B131-1099ED6B45D1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44A23-6CF7-4B3B-A150-BC5362939D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925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D3CF-0396-4C23-9ECD-5DD810960D09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5068E-9CA8-412F-B05A-A657783D75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151426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5468-5562-43D3-AB73-7858528142E5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DB7A9-D85B-4B91-B4B5-1E9D1E615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542184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7830-17A2-4B47-A9FF-87827A411911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6DA31-2205-425F-9862-8E01BCA2A7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7406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EB3D8-4C02-4797-B5DE-FE2DA0D7BD97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E76E-D9EA-4EC0-8F51-087CB48EF5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574806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920B53-5D8A-485F-A059-BAF203C9DA74}" type="datetimeFigureOut">
              <a:rPr lang="cs-CZ"/>
              <a:pPr>
                <a:defRPr/>
              </a:pPr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04D56-E1A1-4A7C-AEA2-9BFC5D411C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VY_32_INOVACE_20-16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16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Kvadratické rovnice s komplexními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koeficienty - procvičení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4;5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𝟑𝟔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,odkud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𝟔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𝟔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Příklad 5: Řešte v C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Kontrolní </a:t>
                </a:r>
                <a:r>
                  <a:rPr lang="cs-CZ" b="1" dirty="0" err="1" smtClean="0">
                    <a:solidFill>
                      <a:schemeClr val="tx1"/>
                    </a:solidFill>
                  </a:rPr>
                  <a:t>mezivýpočty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𝑫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𝒏𝒆𝒍𝒛𝒆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b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𝒏𝒆𝒃𝒐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</a:t>
                </a: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27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593599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5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40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  <m:r>
                      <a:rPr lang="cs-CZ" sz="40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sz="4000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sz="4000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sz="4000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sz="40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sz="40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  <m:r>
                      <a:rPr lang="cs-CZ" sz="40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𝟏𝟐</m:t>
                        </m:r>
                      </m:den>
                    </m:f>
                    <m:r>
                      <a:rPr lang="cs-CZ" sz="4000" b="1" i="1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40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4000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sz="4000" b="1" dirty="0">
                  <a:solidFill>
                    <a:schemeClr val="tx1"/>
                  </a:solidFill>
                </a:endParaRPr>
              </a:p>
              <a:p>
                <a:endParaRPr lang="cs-CZ" sz="40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04725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Děkuji za pozornost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Autor DUM: Mgr. Jan </a:t>
            </a:r>
            <a:r>
              <a:rPr lang="cs-CZ" b="1" dirty="0" err="1" smtClean="0">
                <a:solidFill>
                  <a:schemeClr val="tx1"/>
                </a:solidFill>
              </a:rPr>
              <a:t>Bajnar</a:t>
            </a:r>
          </a:p>
        </p:txBody>
      </p:sp>
    </p:spTree>
    <p:extLst>
      <p:ext uri="{BB962C8B-B14F-4D97-AF65-F5344CB8AC3E}">
        <p14:creationId xmlns:p14="http://schemas.microsoft.com/office/powerpoint/2010/main" val="216503739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v C: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 Řešení: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, 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𝒃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, 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𝒄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𝑫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b="1" dirty="0" smtClean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𝑫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𝒂𝒄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900875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a současně 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𝒂𝒃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Dosazením dostaneme bikvadratickou rovnici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odsud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nevyhovuje,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a proto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nebo</a:t>
                </a: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/>
                </a:r>
                <a:br>
                  <a:rPr lang="cs-CZ" dirty="0" smtClean="0">
                    <a:solidFill>
                      <a:schemeClr val="tx1"/>
                    </a:solidFill>
                  </a:rPr>
                </a:br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r="-889" b="-81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556566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cs-CZ" sz="3600" b="1" dirty="0" smtClean="0">
                    <a:solidFill>
                      <a:schemeClr val="tx1"/>
                    </a:solidFill>
                  </a:rPr>
                  <a:t>Příklad 2: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Vyřešte v C: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,  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𝒃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,  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𝒄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𝟏𝟑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9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87928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𝑫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 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𝑫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𝒔𝒐𝒖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č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𝒂𝒔𝒏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ě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𝒂𝒃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Řešením soustavy jsou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92807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Platí:</a:t>
                </a: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𝒏𝒆𝒃𝒐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Proto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𝑲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97640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v C: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,  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𝒃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,  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𝒄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rgbClr val="FF0000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Řešení hledáme ve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𝑫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, kde pro diskriminant máme: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𝑫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86621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…..po umocnění: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𝒔𝒐𝒖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č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𝒂𝒔𝒏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ě 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𝒂𝒃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Soustavě vyhovují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𝟑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následně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𝒏𝒆𝒃𝒐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5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922119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Určete hodnotu parametru a tak, aby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rovnice měla dva komplexně sdružené kořeny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Řešení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: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Komplexně sdružené kořeny má rovnice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při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𝑫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proto platí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𝟒</m:t>
                            </m:r>
                          </m:e>
                        </m:d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𝟏𝟑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𝟑𝟔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15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45429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</TotalTime>
  <Words>813</Words>
  <Application>Microsoft Office PowerPoint</Application>
  <PresentationFormat>Předvádění na obrazovce (4:3)</PresentationFormat>
  <Paragraphs>86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Komplexní čísla 16</vt:lpstr>
      <vt:lpstr>Příklad 1</vt:lpstr>
      <vt:lpstr>Příklad 1</vt:lpstr>
      <vt:lpstr>Příklad 1</vt:lpstr>
      <vt:lpstr>Příklad 2</vt:lpstr>
      <vt:lpstr>Příklad 2</vt:lpstr>
      <vt:lpstr>Příklad 3</vt:lpstr>
      <vt:lpstr>Příklad 3</vt:lpstr>
      <vt:lpstr>Příklad 4</vt:lpstr>
      <vt:lpstr>Příklad 4;5</vt:lpstr>
      <vt:lpstr>Příklad 5</vt:lpstr>
      <vt:lpstr>Prezentace aplikace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52</cp:revision>
  <dcterms:created xsi:type="dcterms:W3CDTF">2011-12-03T14:12:28Z</dcterms:created>
  <dcterms:modified xsi:type="dcterms:W3CDTF">2012-12-02T10:48:39Z</dcterms:modified>
</cp:coreProperties>
</file>