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3" r:id="rId17"/>
    <p:sldId id="274" r:id="rId18"/>
    <p:sldId id="275" r:id="rId19"/>
    <p:sldId id="272" r:id="rId2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5" name="Podnadpis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31" name="Zástupný symbol pro datum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2882B35-786D-4124-BFC7-0F9D5112F4C2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18" name="Zástupný symbol pro zápatí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B662F19-C187-4C13-B6E3-D6972913B3A0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882B35-786D-4124-BFC7-0F9D5112F4C2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662F19-C187-4C13-B6E3-D6972913B3A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22882B35-786D-4124-BFC7-0F9D5112F4C2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B662F19-C187-4C13-B6E3-D6972913B3A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882B35-786D-4124-BFC7-0F9D5112F4C2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662F19-C187-4C13-B6E3-D6972913B3A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2882B35-786D-4124-BFC7-0F9D5112F4C2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9B662F19-C187-4C13-B6E3-D6972913B3A0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882B35-786D-4124-BFC7-0F9D5112F4C2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662F19-C187-4C13-B6E3-D6972913B3A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882B35-786D-4124-BFC7-0F9D5112F4C2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662F19-C187-4C13-B6E3-D6972913B3A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882B35-786D-4124-BFC7-0F9D5112F4C2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662F19-C187-4C13-B6E3-D6972913B3A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2882B35-786D-4124-BFC7-0F9D5112F4C2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662F19-C187-4C13-B6E3-D6972913B3A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882B35-786D-4124-BFC7-0F9D5112F4C2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662F19-C187-4C13-B6E3-D6972913B3A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882B35-786D-4124-BFC7-0F9D5112F4C2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662F19-C187-4C13-B6E3-D6972913B3A0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obrázek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nadpis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1" name="Zástupný symbol pro text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7" name="Zástupný symbol pro datum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22882B35-786D-4124-BFC7-0F9D5112F4C2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9B662F19-C187-4C13-B6E3-D6972913B3A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347864" y="1916832"/>
            <a:ext cx="5484444" cy="764656"/>
          </a:xfr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/>
          <a:lstStyle/>
          <a:p>
            <a:r>
              <a:rPr lang="cs-CZ" dirty="0" smtClean="0"/>
              <a:t>Politické ideologie</a:t>
            </a:r>
            <a:endParaRPr lang="cs-CZ" i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79512" y="3212976"/>
            <a:ext cx="2304256" cy="1101248"/>
          </a:xfrm>
        </p:spPr>
        <p:txBody>
          <a:bodyPr>
            <a:normAutofit fontScale="92500"/>
          </a:bodyPr>
          <a:lstStyle/>
          <a:p>
            <a:r>
              <a:rPr lang="cs-CZ" sz="6000" dirty="0" smtClean="0">
                <a:solidFill>
                  <a:schemeClr val="tx2">
                    <a:lumMod val="75000"/>
                  </a:schemeClr>
                </a:solidFill>
              </a:rPr>
              <a:t>TEST 2</a:t>
            </a:r>
            <a:endParaRPr lang="cs-CZ" sz="6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6588224" y="214870"/>
            <a:ext cx="24300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400" dirty="0" smtClean="0">
                <a:latin typeface="Calibri" pitchFamily="34" charset="0"/>
              </a:rPr>
              <a:t>VY_32_INOVACE_29-18</a:t>
            </a:r>
            <a:r>
              <a:rPr lang="cs-CZ" sz="1400" dirty="0">
                <a:solidFill>
                  <a:schemeClr val="bg1">
                    <a:lumMod val="65000"/>
                  </a:schemeClr>
                </a:solidFill>
              </a:rPr>
              <a:t/>
            </a:r>
            <a:br>
              <a:rPr lang="cs-CZ" sz="1400" dirty="0">
                <a:solidFill>
                  <a:schemeClr val="bg1">
                    <a:lumMod val="65000"/>
                  </a:schemeClr>
                </a:solidFill>
              </a:rPr>
            </a:b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4242532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9. </a:t>
            </a:r>
            <a:r>
              <a:rPr lang="cs-CZ" sz="3600" dirty="0" smtClean="0"/>
              <a:t>„změna je žádoucí pouze v zájmu jejich zachování“. Autor?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A. K. Marx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B. Platón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C. E. </a:t>
            </a:r>
            <a:r>
              <a:rPr lang="cs-CZ" dirty="0" err="1" smtClean="0"/>
              <a:t>Burke</a:t>
            </a:r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  <p:pic>
        <p:nvPicPr>
          <p:cNvPr id="9218" name="Picture 2" descr="C:\Users\monika.brza\AppData\Local\Microsoft\Windows\Temporary Internet Files\Content.IE5\NRF39H62\MC90041240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1788" y="2532063"/>
            <a:ext cx="1998662" cy="2198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7128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10. </a:t>
            </a:r>
            <a:r>
              <a:rPr lang="cs-CZ" dirty="0" err="1" smtClean="0"/>
              <a:t>Libertariánský</a:t>
            </a:r>
            <a:r>
              <a:rPr lang="cs-CZ" dirty="0" smtClean="0"/>
              <a:t> konz.je orientován na ekonomiku: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A. tržní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B. smíšenou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C. plánovanou</a:t>
            </a:r>
            <a:endParaRPr lang="cs-CZ" dirty="0"/>
          </a:p>
        </p:txBody>
      </p:sp>
      <p:pic>
        <p:nvPicPr>
          <p:cNvPr id="10244" name="Picture 4" descr="C:\Users\monika.brza\AppData\Local\Microsoft\Windows\Temporary Internet Files\Content.IE5\NRF39H62\MC90015049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6263" y="3141663"/>
            <a:ext cx="852487" cy="893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3290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11. Politický program konzervativců se soustřeďuje: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A. na svobodu jednotlivce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B. na ochranu rodiny, společenského řádu…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C. na ochranu demokracie</a:t>
            </a:r>
            <a:endParaRPr lang="cs-CZ" dirty="0"/>
          </a:p>
        </p:txBody>
      </p:sp>
      <p:pic>
        <p:nvPicPr>
          <p:cNvPr id="11266" name="Picture 2" descr="C:\Users\monika.brza\AppData\Local\Microsoft\Windows\Temporary Internet Files\Content.IE5\ISIL6TDR\MC90033454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1200" y="4340225"/>
            <a:ext cx="427038" cy="96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5875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12. Socialistické myšlenky najdeme už u: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A. T. </a:t>
            </a:r>
            <a:r>
              <a:rPr lang="cs-CZ" dirty="0" err="1" smtClean="0"/>
              <a:t>Moora</a:t>
            </a:r>
            <a:r>
              <a:rPr lang="cs-CZ" dirty="0" smtClean="0"/>
              <a:t>, T. </a:t>
            </a:r>
            <a:r>
              <a:rPr lang="cs-CZ" dirty="0" err="1" smtClean="0"/>
              <a:t>Campanelly</a:t>
            </a:r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B. Aristotela, </a:t>
            </a:r>
            <a:r>
              <a:rPr lang="cs-CZ" dirty="0" err="1" smtClean="0"/>
              <a:t>Plótína</a:t>
            </a:r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C. </a:t>
            </a:r>
            <a:r>
              <a:rPr lang="cs-CZ" dirty="0" err="1" smtClean="0"/>
              <a:t>Voltaira</a:t>
            </a:r>
            <a:r>
              <a:rPr lang="cs-CZ" dirty="0" smtClean="0"/>
              <a:t>, Spinozy</a:t>
            </a:r>
            <a:endParaRPr lang="cs-CZ" dirty="0"/>
          </a:p>
        </p:txBody>
      </p:sp>
      <p:pic>
        <p:nvPicPr>
          <p:cNvPr id="17410" name="Picture 2" descr="C:\Users\monika.brza\AppData\Local\Microsoft\Windows\Temporary Internet Files\Content.IE5\FKRRKEKX\MC90029068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0638" y="3209925"/>
            <a:ext cx="2351087" cy="1147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143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13. „komunistický manifest“ a „kapitál“ napsal: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A. V. I. Lenin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B. B. Engels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C. K. Marx</a:t>
            </a:r>
            <a:endParaRPr lang="cs-CZ" dirty="0"/>
          </a:p>
        </p:txBody>
      </p:sp>
      <p:pic>
        <p:nvPicPr>
          <p:cNvPr id="16386" name="Picture 2" descr="C:\Users\monika.brza\AppData\Local\Microsoft\Windows\Temporary Internet Files\Content.IE5\ISIL6TDR\MC90029049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1888" y="2460625"/>
            <a:ext cx="2614612" cy="2117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0110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14. Je komunismus považován za utopickou ideologii?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A. ano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B. ano, jen v minulém století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C. ne</a:t>
            </a:r>
            <a:endParaRPr lang="cs-CZ" dirty="0"/>
          </a:p>
        </p:txBody>
      </p:sp>
      <p:pic>
        <p:nvPicPr>
          <p:cNvPr id="15362" name="Picture 2" descr="C:\Users\monika.brza\AppData\Local\Microsoft\Windows\Temporary Internet Files\Content.IE5\FKRRKEKX\MC90038409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6475" y="2224088"/>
            <a:ext cx="1571625" cy="1814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8643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15. </a:t>
            </a:r>
            <a:r>
              <a:rPr lang="cs-CZ" sz="3600" dirty="0" smtClean="0"/>
              <a:t>„</a:t>
            </a:r>
            <a:r>
              <a:rPr lang="cs-CZ" sz="3600" dirty="0" err="1" smtClean="0"/>
              <a:t>německo</a:t>
            </a:r>
            <a:r>
              <a:rPr lang="cs-CZ" sz="3600" dirty="0" smtClean="0"/>
              <a:t> není žádný kurník, kde cokoli běží…“. Kdo je autor?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A. A. Hitler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B. B. Mussolini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C. E. </a:t>
            </a:r>
            <a:r>
              <a:rPr lang="cs-CZ" dirty="0" err="1" smtClean="0"/>
              <a:t>Huber</a:t>
            </a:r>
            <a:endParaRPr lang="cs-CZ" dirty="0"/>
          </a:p>
        </p:txBody>
      </p:sp>
      <p:pic>
        <p:nvPicPr>
          <p:cNvPr id="14338" name="Picture 2" descr="C:\Users\monika.brza\AppData\Local\Microsoft\Windows\Temporary Internet Files\Content.IE5\KWD1AFXN\MC90029192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9975" y="2825750"/>
            <a:ext cx="1851025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9690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16. Mezinárodní den boje proti rasismu připadá na: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A. 18.6.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B. 21.4.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C. 21.3.</a:t>
            </a:r>
            <a:endParaRPr lang="cs-CZ" dirty="0"/>
          </a:p>
        </p:txBody>
      </p:sp>
      <p:pic>
        <p:nvPicPr>
          <p:cNvPr id="13314" name="Picture 2" descr="C:\Users\monika.brza\AppData\Local\Microsoft\Windows\Temporary Internet Files\Content.IE5\ISIL6TDR\MC90022972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3313" y="2927350"/>
            <a:ext cx="1839912" cy="148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3853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17. V roce 1968 byl zavražděn černošský kazatel: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A. N. Mandela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B. M.L. King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C. Ch. </a:t>
            </a:r>
            <a:r>
              <a:rPr lang="cs-CZ" dirty="0" err="1" smtClean="0"/>
              <a:t>Beaumont</a:t>
            </a:r>
            <a:endParaRPr lang="cs-CZ" dirty="0"/>
          </a:p>
        </p:txBody>
      </p:sp>
      <p:pic>
        <p:nvPicPr>
          <p:cNvPr id="12290" name="Picture 2" descr="C:\Users\monika.brza\AppData\Local\Microsoft\Windows\Temporary Internet Files\Content.IE5\NRF39H62\MC90023745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6513" y="2797175"/>
            <a:ext cx="2346325" cy="1720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0299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843808" y="188640"/>
            <a:ext cx="6204524" cy="692648"/>
          </a:xfr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/>
          <a:lstStyle/>
          <a:p>
            <a:r>
              <a:rPr lang="cs-CZ" sz="4400" dirty="0"/>
              <a:t>Děkuji za pozornost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203848" y="1124744"/>
            <a:ext cx="5400600" cy="1728192"/>
          </a:xfr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>
            <a:normAutofit/>
          </a:bodyPr>
          <a:lstStyle/>
          <a:p>
            <a:r>
              <a:rPr lang="cs-CZ" sz="3200" dirty="0">
                <a:solidFill>
                  <a:schemeClr val="tx1"/>
                </a:solidFill>
              </a:rPr>
              <a:t>Mgr. Monika </a:t>
            </a:r>
            <a:r>
              <a:rPr lang="cs-CZ" sz="3200" dirty="0" err="1">
                <a:solidFill>
                  <a:schemeClr val="tx1"/>
                </a:solidFill>
              </a:rPr>
              <a:t>Brzá</a:t>
            </a:r>
            <a:endParaRPr lang="cs-CZ" sz="3200" dirty="0">
              <a:solidFill>
                <a:schemeClr val="tx1"/>
              </a:solidFill>
            </a:endParaRPr>
          </a:p>
          <a:p>
            <a:r>
              <a:rPr lang="cs-CZ" sz="3200" dirty="0">
                <a:solidFill>
                  <a:schemeClr val="tx1"/>
                </a:solidFill>
              </a:rPr>
              <a:t>Zdroj obrazového materiálu:</a:t>
            </a:r>
          </a:p>
          <a:p>
            <a:r>
              <a:rPr lang="cs-CZ" sz="3200" dirty="0">
                <a:solidFill>
                  <a:schemeClr val="tx1"/>
                </a:solidFill>
              </a:rPr>
              <a:t>KLIPARTY MS OFFICE</a:t>
            </a:r>
          </a:p>
          <a:p>
            <a:endParaRPr lang="cs-CZ" sz="3200" dirty="0"/>
          </a:p>
        </p:txBody>
      </p:sp>
      <p:sp>
        <p:nvSpPr>
          <p:cNvPr id="4" name="Veselý obličej 3"/>
          <p:cNvSpPr/>
          <p:nvPr/>
        </p:nvSpPr>
        <p:spPr>
          <a:xfrm>
            <a:off x="251520" y="404664"/>
            <a:ext cx="2160240" cy="2088232"/>
          </a:xfrm>
          <a:prstGeom prst="smileyFace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8142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1. Liberalismus vznikl a rozvíjel se: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A. v Anglii v 17. století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B. ve Francii v 19.století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C. v USA v 18.století</a:t>
            </a:r>
            <a:endParaRPr lang="cs-CZ" dirty="0"/>
          </a:p>
        </p:txBody>
      </p:sp>
      <p:pic>
        <p:nvPicPr>
          <p:cNvPr id="1027" name="Picture 3" descr="C:\Users\monika.brza\AppData\Local\Microsoft\Windows\Temporary Internet Files\Content.IE5\NRF39H62\MC900441732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6188" y="2327275"/>
            <a:ext cx="27432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7151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2. Za otce myšlenek liberalismu považujeme: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A. </a:t>
            </a:r>
            <a:r>
              <a:rPr lang="cs-CZ" dirty="0" err="1" smtClean="0"/>
              <a:t>T.Hobbes</a:t>
            </a:r>
            <a:r>
              <a:rPr lang="cs-CZ" dirty="0" smtClean="0"/>
              <a:t>, </a:t>
            </a:r>
            <a:r>
              <a:rPr lang="cs-CZ" dirty="0" err="1" smtClean="0"/>
              <a:t>J.Rawls</a:t>
            </a:r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B. J. Locke, N. Machiavelli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C. </a:t>
            </a:r>
            <a:r>
              <a:rPr lang="cs-CZ" dirty="0" err="1" smtClean="0"/>
              <a:t>A.Smith</a:t>
            </a:r>
            <a:r>
              <a:rPr lang="cs-CZ" dirty="0" smtClean="0"/>
              <a:t>, J. </a:t>
            </a:r>
            <a:r>
              <a:rPr lang="cs-CZ" dirty="0" err="1" smtClean="0"/>
              <a:t>Bentham</a:t>
            </a:r>
            <a:endParaRPr lang="cs-CZ" dirty="0"/>
          </a:p>
        </p:txBody>
      </p:sp>
      <p:pic>
        <p:nvPicPr>
          <p:cNvPr id="2051" name="Picture 3" descr="C:\Users\monika.brza\AppData\Local\Microsoft\Windows\Temporary Internet Files\Content.IE5\ISIL6TDR\MC90029049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3375" y="2681288"/>
            <a:ext cx="2614613" cy="2117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0281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3. Cíl liberálních koncepcí: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A. svoboda jednotlivce, státní zásahy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/>
              <a:t>B</a:t>
            </a:r>
            <a:r>
              <a:rPr lang="cs-CZ" dirty="0" smtClean="0"/>
              <a:t>. individuální svoboda a ochrana ekonomického systému před zásahy vlády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/>
              <a:t>C</a:t>
            </a:r>
            <a:r>
              <a:rPr lang="cs-CZ" dirty="0" smtClean="0"/>
              <a:t>. regulace ekonomiky ze strany vlády</a:t>
            </a:r>
            <a:endParaRPr lang="cs-CZ" dirty="0"/>
          </a:p>
        </p:txBody>
      </p:sp>
      <p:pic>
        <p:nvPicPr>
          <p:cNvPr id="3075" name="Picture 3" descr="C:\Users\monika.brza\AppData\Local\Microsoft\Windows\Temporary Internet Files\Content.IE5\ISIL6TDR\MC90029049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5375" y="1974850"/>
            <a:ext cx="2614613" cy="2117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9947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4. Moderní liberál vidí ve „státu“: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A. nástroj odstraňování společenských nerovností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B. nedůvěřuje státu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C. odmítá autoritu státu jako instituce</a:t>
            </a:r>
            <a:endParaRPr lang="cs-CZ" dirty="0"/>
          </a:p>
        </p:txBody>
      </p:sp>
      <p:pic>
        <p:nvPicPr>
          <p:cNvPr id="4098" name="Picture 2" descr="C:\Users\monika.brza\AppData\Local\Microsoft\Windows\Temporary Internet Files\Content.IE5\KWD1AFXN\MC90029506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3850" y="2625725"/>
            <a:ext cx="1830388" cy="1316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9490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5. Ve 20.st. Na teoretiky společenské smlouvy navazují: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A. </a:t>
            </a:r>
            <a:r>
              <a:rPr lang="cs-CZ" dirty="0" err="1" smtClean="0"/>
              <a:t>E.Bernstein</a:t>
            </a:r>
            <a:r>
              <a:rPr lang="cs-CZ" dirty="0" smtClean="0"/>
              <a:t>, J. </a:t>
            </a:r>
            <a:r>
              <a:rPr lang="cs-CZ" dirty="0" err="1" smtClean="0"/>
              <a:t>Rawls</a:t>
            </a:r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B. R. </a:t>
            </a:r>
            <a:r>
              <a:rPr lang="cs-CZ" dirty="0" err="1" smtClean="0"/>
              <a:t>Nozick</a:t>
            </a:r>
            <a:r>
              <a:rPr lang="cs-CZ" dirty="0" smtClean="0"/>
              <a:t>, J. </a:t>
            </a:r>
            <a:r>
              <a:rPr lang="cs-CZ" dirty="0" err="1" smtClean="0"/>
              <a:t>Rawls</a:t>
            </a:r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C. J. </a:t>
            </a:r>
            <a:r>
              <a:rPr lang="cs-CZ" dirty="0" err="1" smtClean="0"/>
              <a:t>Rawls</a:t>
            </a:r>
            <a:r>
              <a:rPr lang="cs-CZ" dirty="0" smtClean="0"/>
              <a:t>, R. </a:t>
            </a:r>
            <a:r>
              <a:rPr lang="cs-CZ" dirty="0" err="1" smtClean="0"/>
              <a:t>Owen</a:t>
            </a:r>
            <a:endParaRPr lang="cs-CZ" dirty="0"/>
          </a:p>
        </p:txBody>
      </p:sp>
      <p:pic>
        <p:nvPicPr>
          <p:cNvPr id="5122" name="Picture 2" descr="C:\Users\monika.brza\AppData\Local\Microsoft\Windows\Temporary Internet Files\Content.IE5\KWD1AFXN\MC90035641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7963" y="2859088"/>
            <a:ext cx="1811337" cy="1487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2133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6. „</a:t>
            </a:r>
            <a:r>
              <a:rPr lang="cs-CZ" dirty="0" err="1" smtClean="0"/>
              <a:t>noblesse</a:t>
            </a:r>
            <a:r>
              <a:rPr lang="cs-CZ" dirty="0" smtClean="0"/>
              <a:t> </a:t>
            </a:r>
            <a:r>
              <a:rPr lang="cs-CZ" dirty="0" err="1" smtClean="0"/>
              <a:t>oblige</a:t>
            </a:r>
            <a:r>
              <a:rPr lang="cs-CZ" dirty="0" smtClean="0"/>
              <a:t>“ znamená: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A. nezávaznost života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B. ušlechtilá myšlenka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C. šlechtictví zavazuje</a:t>
            </a:r>
            <a:endParaRPr lang="cs-CZ" dirty="0"/>
          </a:p>
        </p:txBody>
      </p:sp>
      <p:pic>
        <p:nvPicPr>
          <p:cNvPr id="6146" name="Picture 2" descr="C:\Users\monika.brza\AppData\Local\Microsoft\Windows\Temporary Internet Files\Content.IE5\ISIL6TDR\MC90029027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8963" y="2806700"/>
            <a:ext cx="1435100" cy="1427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9075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7. „</a:t>
            </a:r>
            <a:r>
              <a:rPr lang="cs-CZ" dirty="0" err="1" smtClean="0"/>
              <a:t>Conservare</a:t>
            </a:r>
            <a:r>
              <a:rPr lang="cs-CZ" dirty="0" smtClean="0"/>
              <a:t>“ znamená: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A. zachovávat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B. ustrnout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C. spočívat</a:t>
            </a:r>
            <a:endParaRPr lang="cs-CZ" dirty="0"/>
          </a:p>
        </p:txBody>
      </p:sp>
      <p:pic>
        <p:nvPicPr>
          <p:cNvPr id="7170" name="Picture 2" descr="C:\Users\monika.brza\AppData\Local\Microsoft\Windows\Temporary Internet Files\Content.IE5\KWD1AFXN\MC90029506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2913" y="2460625"/>
            <a:ext cx="1830387" cy="1316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3500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8. Za zakladatele konzervatismu je považován: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A. J. Locke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B. E. </a:t>
            </a:r>
            <a:r>
              <a:rPr lang="cs-CZ" dirty="0" err="1" smtClean="0"/>
              <a:t>Burke</a:t>
            </a:r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C. M. Thatcherová </a:t>
            </a:r>
            <a:endParaRPr lang="cs-CZ" dirty="0"/>
          </a:p>
        </p:txBody>
      </p:sp>
      <p:pic>
        <p:nvPicPr>
          <p:cNvPr id="8194" name="Picture 2" descr="C:\Users\monika.brza\AppData\Local\Microsoft\Windows\Temporary Internet Files\Content.IE5\ISIL6TDR\MC90029049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8363" y="2820988"/>
            <a:ext cx="2614612" cy="2117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460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hatý">
  <a:themeElements>
    <a:clrScheme name="Bohat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Bohatý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ohatý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</TotalTime>
  <Words>456</Words>
  <Application>Microsoft Office PowerPoint</Application>
  <PresentationFormat>Předvádění na obrazovce (4:3)</PresentationFormat>
  <Paragraphs>176</Paragraphs>
  <Slides>19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0" baseType="lpstr">
      <vt:lpstr>Bohatý</vt:lpstr>
      <vt:lpstr>Politické ideologie</vt:lpstr>
      <vt:lpstr>1. Liberalismus vznikl a rozvíjel se:</vt:lpstr>
      <vt:lpstr>2. Za otce myšlenek liberalismu považujeme:</vt:lpstr>
      <vt:lpstr>3. Cíl liberálních koncepcí:</vt:lpstr>
      <vt:lpstr>4. Moderní liberál vidí ve „státu“:</vt:lpstr>
      <vt:lpstr>5. Ve 20.st. Na teoretiky společenské smlouvy navazují:</vt:lpstr>
      <vt:lpstr>6. „noblesse oblige“ znamená:</vt:lpstr>
      <vt:lpstr>7. „Conservare“ znamená:</vt:lpstr>
      <vt:lpstr>8. Za zakladatele konzervatismu je považován:</vt:lpstr>
      <vt:lpstr>9. „změna je žádoucí pouze v zájmu jejich zachování“. Autor?</vt:lpstr>
      <vt:lpstr>10. Libertariánský konz.je orientován na ekonomiku:</vt:lpstr>
      <vt:lpstr>11. Politický program konzervativců se soustřeďuje:</vt:lpstr>
      <vt:lpstr>12. Socialistické myšlenky najdeme už u:</vt:lpstr>
      <vt:lpstr>13. „komunistický manifest“ a „kapitál“ napsal:</vt:lpstr>
      <vt:lpstr>14. Je komunismus považován za utopickou ideologii?</vt:lpstr>
      <vt:lpstr>15. „německo není žádný kurník, kde cokoli běží…“. Kdo je autor?</vt:lpstr>
      <vt:lpstr>16. Mezinárodní den boje proti rasismu připadá na:</vt:lpstr>
      <vt:lpstr>17. V roce 1968 byl zavražděn černošský kazatel:</vt:lpstr>
      <vt:lpstr>Děkuji za pozornost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Politické ideologie</dc:title>
  <dc:creator>Administrator</dc:creator>
  <cp:lastModifiedBy>Administrator</cp:lastModifiedBy>
  <cp:revision>9</cp:revision>
  <dcterms:created xsi:type="dcterms:W3CDTF">2013-03-27T17:34:58Z</dcterms:created>
  <dcterms:modified xsi:type="dcterms:W3CDTF">2013-05-14T10:51:07Z</dcterms:modified>
</cp:coreProperties>
</file>