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57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0511FF4-707E-4131-B373-DE27B3C06B7C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BB1892-632C-4131-A1DE-C4B30BF0C46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Mezinárodní organizace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test</a:t>
            </a:r>
            <a:endParaRPr lang="cs-CZ" sz="6000" dirty="0"/>
          </a:p>
        </p:txBody>
      </p:sp>
      <p:sp>
        <p:nvSpPr>
          <p:cNvPr id="4" name="Obdélník 3"/>
          <p:cNvSpPr/>
          <p:nvPr/>
        </p:nvSpPr>
        <p:spPr>
          <a:xfrm>
            <a:off x="6516216" y="188640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latin typeface="Calibri" pitchFamily="34" charset="0"/>
              </a:rPr>
              <a:t>VY_32_INOVACE_29-20</a:t>
            </a:r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2004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9. CHARTU OSN V R.1945 PODEPSALO: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49 států a Československo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51 států a Československo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60 států a Československo</a:t>
            </a:r>
          </a:p>
        </p:txBody>
      </p:sp>
      <p:pic>
        <p:nvPicPr>
          <p:cNvPr id="8194" name="Picture 2" descr="C:\Users\monika.brza\AppData\Local\Microsoft\Windows\Temporary Internet Files\Content.IE5\NRF39H62\MC9003710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8" y="2728913"/>
            <a:ext cx="1355725" cy="180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79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10. NEJVYŠŠÍ VÝKONNÝ ORGÁN OSN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MEZINÁRODNÍ SOUDNÍ DVŮR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VALNÉ SHROMÁŽDĚNÍ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RADA BEZPEČNOSTI</a:t>
            </a:r>
            <a:endParaRPr lang="cs-CZ" dirty="0"/>
          </a:p>
        </p:txBody>
      </p:sp>
      <p:pic>
        <p:nvPicPr>
          <p:cNvPr id="9218" name="Picture 2" descr="C:\Users\monika.brza\AppData\Local\Microsoft\Windows\Temporary Internet Files\Content.IE5\FKRRKEKX\MC9003201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2943225"/>
            <a:ext cx="1797050" cy="134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5302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11. MEZI PĚT STÁLÝCH ČLENŮ RB PATŘÍ: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USA, VB, FR, RUSKO, JAPONSKO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USA, VB, FR, RUSKO, ČÍNA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USA, VB, IT, RUSKO, ČÍNA</a:t>
            </a:r>
          </a:p>
        </p:txBody>
      </p:sp>
      <p:pic>
        <p:nvPicPr>
          <p:cNvPr id="10242" name="Picture 2" descr="C:\Users\monika.brza\AppData\Local\Microsoft\Windows\Temporary Internet Files\Content.IE5\ISIL6TDR\MM900223755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0" y="2714625"/>
            <a:ext cx="12287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98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12. MEZINÁRODNÍ SOUDNÍ DVŮR SÍDLÍ V: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STRASBOURKU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HAAGU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BRUSELU</a:t>
            </a:r>
          </a:p>
          <a:p>
            <a:endParaRPr lang="cs-CZ" dirty="0"/>
          </a:p>
        </p:txBody>
      </p:sp>
      <p:pic>
        <p:nvPicPr>
          <p:cNvPr id="11266" name="Picture 2" descr="C:\Users\monika.brza\AppData\Local\Microsoft\Windows\Temporary Internet Files\Content.IE5\ISIL6TDR\MC9003832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138" y="2647950"/>
            <a:ext cx="1444625" cy="182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29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13.</a:t>
            </a:r>
            <a:r>
              <a:rPr lang="cs-CZ" sz="4000" dirty="0" smtClean="0"/>
              <a:t>V 1945 BYL NA FCI GEN. TAJEMNÍKA NAVRHOVÁN:</a:t>
            </a:r>
            <a:endParaRPr lang="cs-CZ" sz="4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E. BENEŠ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J. MASARYK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T.G. MASARYK</a:t>
            </a:r>
            <a:endParaRPr lang="cs-CZ" dirty="0"/>
          </a:p>
        </p:txBody>
      </p:sp>
      <p:pic>
        <p:nvPicPr>
          <p:cNvPr id="12290" name="Picture 2" descr="C:\Users\monika.brza\AppData\Local\Microsoft\Windows\Temporary Internet Files\Content.IE5\ISIL6TDR\MC90040426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675" y="2754313"/>
            <a:ext cx="183832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58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14. „MODRÉ BARETY“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MÍROVÉ SÍLY OSN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MÍROVÉ SÍLY NATO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MÍROVÉ SÍLY SPOLEČNOSTI NÁRODŮ</a:t>
            </a:r>
            <a:endParaRPr lang="cs-CZ" dirty="0"/>
          </a:p>
        </p:txBody>
      </p:sp>
      <p:pic>
        <p:nvPicPr>
          <p:cNvPr id="13314" name="Picture 2" descr="C:\Users\monika.brza\AppData\Local\Microsoft\Windows\Temporary Internet Files\Content.IE5\ISIL6TDR\MC9003979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2597150"/>
            <a:ext cx="900112" cy="93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96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15.“UNEP“ 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SVĚTOVÁ ZDRAVOTNICKÁ ORGANIZACE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DĚTSKÝ FOND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PROGRAM OSN PRO ŽIVOTNÍ PROSTŘEDÍ</a:t>
            </a:r>
            <a:endParaRPr lang="cs-CZ" dirty="0"/>
          </a:p>
        </p:txBody>
      </p:sp>
      <p:pic>
        <p:nvPicPr>
          <p:cNvPr id="14338" name="Picture 2" descr="C:\Users\monika.brza\AppData\Local\Microsoft\Windows\Temporary Internet Files\Content.IE5\KWD1AFXN\MC9003835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150" y="2733675"/>
            <a:ext cx="1651000" cy="182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45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16. NATO SÍDLÍ V: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STRASBOURKU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HAAGU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BRUSELU</a:t>
            </a:r>
            <a:endParaRPr lang="cs-CZ" dirty="0"/>
          </a:p>
        </p:txBody>
      </p:sp>
      <p:pic>
        <p:nvPicPr>
          <p:cNvPr id="15362" name="Picture 2" descr="C:\Users\monika.brza\AppData\Local\Microsoft\Windows\Temporary Internet Files\Content.IE5\KWD1AFXN\MC90043485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303530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394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17. NATO BYLO ZALOŽENO: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4. 4. 1949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1. 1. 1949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21. 5. 1949</a:t>
            </a:r>
          </a:p>
        </p:txBody>
      </p:sp>
      <p:pic>
        <p:nvPicPr>
          <p:cNvPr id="16386" name="Picture 2" descr="C:\Users\monika.brza\AppData\Local\Microsoft\Windows\Temporary Internet Files\Content.IE5\FKRRKEKX\MC90043762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475" y="2092325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18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/>
              <a:t>18. NEJVÝŠE POSTAVENÝ ÚŘEDNÍK NATO JE: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GENERÁLNÍ SEKRETÁŘ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GENERÁLNÍ TAJEMNÍK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PREZIDENT</a:t>
            </a:r>
            <a:endParaRPr lang="cs-CZ" dirty="0"/>
          </a:p>
        </p:txBody>
      </p:sp>
      <p:pic>
        <p:nvPicPr>
          <p:cNvPr id="17410" name="Picture 2" descr="C:\Users\monika.brza\AppData\Local\Microsoft\Windows\Temporary Internet Files\Content.IE5\NRF39H62\MC90043763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13" y="1995488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76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Napjaté vztahy mezi V a Z vyústily ve: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STUDENOU VÁLKU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DRUHOU SVĚTOVOU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KARIBSKOU KRIZI</a:t>
            </a:r>
            <a:endParaRPr lang="cs-CZ" dirty="0"/>
          </a:p>
        </p:txBody>
      </p:sp>
      <p:pic>
        <p:nvPicPr>
          <p:cNvPr id="1027" name="Picture 3" descr="C:\Users\monika.brza\AppData\Local\Microsoft\Windows\Temporary Internet Files\Content.IE5\NRF39H62\MC9003840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2862263"/>
            <a:ext cx="1560512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976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vert="horz">
            <a:normAutofit/>
          </a:bodyPr>
          <a:lstStyle/>
          <a:p>
            <a:r>
              <a:rPr lang="cs-CZ" dirty="0"/>
              <a:t>Děkuji </a:t>
            </a:r>
            <a:r>
              <a:rPr lang="cs-CZ" dirty="0" smtClean="0"/>
              <a:t>za </a:t>
            </a:r>
            <a:r>
              <a:rPr lang="cs-CZ" dirty="0"/>
              <a:t>pozornost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Mgr. Monika </a:t>
            </a:r>
            <a:r>
              <a:rPr lang="cs-CZ" sz="2400" dirty="0" err="1">
                <a:solidFill>
                  <a:schemeClr val="tx1"/>
                </a:solidFill>
              </a:rPr>
              <a:t>Brzá</a:t>
            </a:r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sz="2400" dirty="0">
                <a:solidFill>
                  <a:schemeClr val="tx1"/>
                </a:solidFill>
              </a:rPr>
              <a:t>KLIPARTY MS OFFICE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5" name="Veselý obličej 4"/>
          <p:cNvSpPr/>
          <p:nvPr/>
        </p:nvSpPr>
        <p:spPr>
          <a:xfrm>
            <a:off x="2915816" y="2204864"/>
            <a:ext cx="2664296" cy="2592288"/>
          </a:xfrm>
          <a:prstGeom prst="smileyFace">
            <a:avLst/>
          </a:prstGeom>
          <a:solidFill>
            <a:srgbClr val="FFFF00">
              <a:alpha val="0"/>
            </a:srgbClr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94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2.V roce 1949 založilo 12 států: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VARŠAVSKOU SMLOUVU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NATO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OSN</a:t>
            </a:r>
            <a:endParaRPr lang="cs-CZ" dirty="0"/>
          </a:p>
        </p:txBody>
      </p:sp>
      <p:pic>
        <p:nvPicPr>
          <p:cNvPr id="2051" name="Picture 3" descr="C:\Users\monika.brza\AppData\Local\Microsoft\Windows\Temporary Internet Files\Content.IE5\FKRRKEKX\MC9003562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475" y="2592388"/>
            <a:ext cx="1450975" cy="182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28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Období „</a:t>
            </a:r>
            <a:r>
              <a:rPr lang="cs-CZ" dirty="0" err="1" smtClean="0"/>
              <a:t>détente</a:t>
            </a:r>
            <a:r>
              <a:rPr lang="cs-CZ" dirty="0" smtClean="0"/>
              <a:t>“ znamenalo: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období, ve kterém bylo podepsáno příměří mezi východem a západem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vyostření vztahů mezi východem a západem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uvolnění, snížení napětí mezi východem a západem</a:t>
            </a:r>
            <a:endParaRPr lang="cs-CZ" dirty="0"/>
          </a:p>
        </p:txBody>
      </p:sp>
      <p:pic>
        <p:nvPicPr>
          <p:cNvPr id="18434" name="Picture 2" descr="C:\Users\monika.brza\AppData\Local\Microsoft\Windows\Temporary Internet Files\Content.IE5\ISIL6TDR\MC90039707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3050" y="638175"/>
            <a:ext cx="866775" cy="85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495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Do čela SSSR v r.1985 nastoupil: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B. JELCIN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M. GORBAČOV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V. PUTIN</a:t>
            </a:r>
            <a:endParaRPr lang="cs-CZ" dirty="0"/>
          </a:p>
        </p:txBody>
      </p:sp>
      <p:pic>
        <p:nvPicPr>
          <p:cNvPr id="3076" name="Picture 4" descr="C:\Users\monika.brza\AppData\Local\Microsoft\Windows\Temporary Internet Files\Content.IE5\KWD1AFXN\MP90028943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8" y="2078038"/>
            <a:ext cx="2408237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62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</a:t>
            </a:r>
            <a:r>
              <a:rPr lang="cs-CZ" sz="4800" dirty="0" smtClean="0"/>
              <a:t>. HUSAJN MOHL PŘI ANEXI KUVAJTU ZÍSKAT: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SAUDSKOU ARÁBII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VĚTŠÍ POLITICKOU MOC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NALEZIŠTĚ ROPY POD SVOU KONTROLU</a:t>
            </a:r>
            <a:endParaRPr lang="cs-CZ" dirty="0"/>
          </a:p>
        </p:txBody>
      </p:sp>
      <p:pic>
        <p:nvPicPr>
          <p:cNvPr id="4098" name="Picture 2" descr="C:\Users\monika.brza\AppData\Local\Microsoft\Windows\Temporary Internet Files\Content.IE5\NRF39H62\MP90028943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8" y="2066925"/>
            <a:ext cx="3657600" cy="240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43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KOLIK MÁ DNES OSN STÁTŮ: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200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193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190</a:t>
            </a:r>
          </a:p>
        </p:txBody>
      </p:sp>
      <p:pic>
        <p:nvPicPr>
          <p:cNvPr id="5122" name="Picture 2" descr="C:\Users\monika.brza\AppData\Local\Microsoft\Windows\Temporary Internet Files\Content.IE5\FKRRKEKX\MP90039008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025" y="2036763"/>
            <a:ext cx="260985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89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ÚŘEDNÍMI JAZYKY OSN JSOU: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JA, arabština, čínština, JFR, ruština, JSP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JN, </a:t>
            </a:r>
            <a:r>
              <a:rPr lang="cs-CZ" dirty="0"/>
              <a:t>arabština, čínština, JFR, ruština, </a:t>
            </a:r>
            <a:r>
              <a:rPr lang="cs-CZ" dirty="0" smtClean="0"/>
              <a:t>portugalština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JA, </a:t>
            </a:r>
            <a:r>
              <a:rPr lang="cs-CZ" dirty="0"/>
              <a:t>arabština, čínština, JFR, ruština, </a:t>
            </a:r>
            <a:r>
              <a:rPr lang="cs-CZ" dirty="0" smtClean="0"/>
              <a:t>JN</a:t>
            </a: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endParaRPr lang="cs-CZ" dirty="0"/>
          </a:p>
        </p:txBody>
      </p:sp>
      <p:pic>
        <p:nvPicPr>
          <p:cNvPr id="6147" name="Picture 3" descr="C:\Users\monika.brza\AppData\Local\Microsoft\Windows\Temporary Internet Files\Content.IE5\NRF39H62\MC90031177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763" y="1239838"/>
            <a:ext cx="622300" cy="9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85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PŘEDCHŮDCE OSN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SPOLEČENSTVÍ NÁRODŮ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SPOLEČNOST NÁRODŮ</a:t>
            </a:r>
          </a:p>
          <a:p>
            <a:pPr marL="457200" indent="-457200">
              <a:buFont typeface="+mj-lt"/>
              <a:buAutoNum type="alphaLcParenR"/>
            </a:pPr>
            <a:endParaRPr lang="cs-CZ" dirty="0"/>
          </a:p>
          <a:p>
            <a:pPr marL="457200" indent="-457200">
              <a:buFont typeface="+mj-lt"/>
              <a:buAutoNum type="alphaLcParenR"/>
            </a:pPr>
            <a:endParaRPr lang="cs-CZ" dirty="0" smtClean="0"/>
          </a:p>
          <a:p>
            <a:pPr marL="457200" indent="-457200">
              <a:buFont typeface="+mj-lt"/>
              <a:buAutoNum type="alphaLcParenR"/>
            </a:pPr>
            <a:r>
              <a:rPr lang="cs-CZ" dirty="0" smtClean="0"/>
              <a:t> OSN NEMÁ PŘEDCHŮDCE</a:t>
            </a:r>
            <a:endParaRPr lang="cs-CZ" dirty="0"/>
          </a:p>
        </p:txBody>
      </p:sp>
      <p:pic>
        <p:nvPicPr>
          <p:cNvPr id="7170" name="Picture 2" descr="C:\Users\monika.brza\AppData\Local\Microsoft\Windows\Temporary Internet Files\Content.IE5\FKRRKEKX\MC9002502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3738" y="2325688"/>
            <a:ext cx="2087562" cy="2414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089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368</Words>
  <Application>Microsoft Office PowerPoint</Application>
  <PresentationFormat>Předvádění na obrazovce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Exekutivní</vt:lpstr>
      <vt:lpstr>Mezinárodní organizace</vt:lpstr>
      <vt:lpstr>1. Napjaté vztahy mezi V a Z vyústily ve:</vt:lpstr>
      <vt:lpstr>2.V roce 1949 založilo 12 států:</vt:lpstr>
      <vt:lpstr>3. Období „détente“ znamenalo:</vt:lpstr>
      <vt:lpstr>4. Do čela SSSR v r.1985 nastoupil:</vt:lpstr>
      <vt:lpstr>5. HUSAJN MOHL PŘI ANEXI KUVAJTU ZÍSKAT:</vt:lpstr>
      <vt:lpstr>6. KOLIK MÁ DNES OSN STÁTŮ:</vt:lpstr>
      <vt:lpstr>7. ÚŘEDNÍMI JAZYKY OSN JSOU:</vt:lpstr>
      <vt:lpstr>8. PŘEDCHŮDCE OSN</vt:lpstr>
      <vt:lpstr>9. CHARTU OSN V R.1945 PODEPSALO:</vt:lpstr>
      <vt:lpstr>10. NEJVYŠŠÍ VÝKONNÝ ORGÁN OSN JE:</vt:lpstr>
      <vt:lpstr>11. MEZI PĚT STÁLÝCH ČLENŮ RB PATŘÍ:</vt:lpstr>
      <vt:lpstr>12. MEZINÁRODNÍ SOUDNÍ DVŮR SÍDLÍ V:</vt:lpstr>
      <vt:lpstr>13.V 1945 BYL NA FCI GEN. TAJEMNÍKA NAVRHOVÁN:</vt:lpstr>
      <vt:lpstr>14. „MODRÉ BARETY“ JSOU:</vt:lpstr>
      <vt:lpstr>15.“UNEP“ JE:</vt:lpstr>
      <vt:lpstr>16. NATO SÍDLÍ V:</vt:lpstr>
      <vt:lpstr>17. NATO BYLO ZALOŽENO:</vt:lpstr>
      <vt:lpstr>18. NEJVÝŠE POSTAVENÝ ÚŘEDNÍK NATO JE: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Administrator</dc:creator>
  <cp:lastModifiedBy>Administrator</cp:lastModifiedBy>
  <cp:revision>17</cp:revision>
  <dcterms:created xsi:type="dcterms:W3CDTF">2013-03-31T14:29:05Z</dcterms:created>
  <dcterms:modified xsi:type="dcterms:W3CDTF">2013-05-14T10:51:53Z</dcterms:modified>
</cp:coreProperties>
</file>