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Nabídka a poptávka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444208" y="1166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06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71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Dělení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endParaRPr lang="cs-CZ" dirty="0" smtClean="0"/>
          </a:p>
          <a:p>
            <a:pPr marL="457200" indent="-457200">
              <a:buAutoNum type="arabi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individuální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poptávka jednoho kupujícího na 1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výrobek</a:t>
            </a:r>
          </a:p>
          <a:p>
            <a:pPr marL="457200" indent="-457200">
              <a:buAutoNum type="arabi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dílčí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poptávka po jenom druhu zboží všemi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kupujícími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agregátní: poptávka po všech druzích zboží všemi kupujícími</a:t>
            </a:r>
          </a:p>
        </p:txBody>
      </p:sp>
    </p:spTree>
    <p:extLst>
      <p:ext uri="{BB962C8B-B14F-4D97-AF65-F5344CB8AC3E}">
        <p14:creationId xmlns:p14="http://schemas.microsoft.com/office/powerpoint/2010/main" val="143877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Rovnovážný stav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- </a:t>
            </a:r>
            <a:r>
              <a:rPr lang="cs-CZ" sz="3600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pt-BR" sz="3600" dirty="0" smtClean="0">
                <a:latin typeface="Calibri" pitchFamily="34" charset="0"/>
                <a:cs typeface="Calibri" pitchFamily="34" charset="0"/>
              </a:rPr>
              <a:t>rodá </a:t>
            </a:r>
            <a:r>
              <a:rPr lang="pt-BR" sz="3600" dirty="0">
                <a:latin typeface="Calibri" pitchFamily="34" charset="0"/>
                <a:cs typeface="Calibri" pitchFamily="34" charset="0"/>
              </a:rPr>
              <a:t>se vše, co se na trhu nabízí</a:t>
            </a:r>
            <a:endParaRPr lang="cs-CZ" sz="36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Acer\AppData\Local\Microsoft\Windows\Temporary Internet Files\Content.IE5\CSMS446R\MC9003203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218919"/>
            <a:ext cx="1946374" cy="17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138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Graf rovnovážného stavu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76872"/>
            <a:ext cx="10317572" cy="2680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142430" y="270892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191937" y="2378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55776" y="2489659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444208" y="4725144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Q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827584" y="5301208"/>
            <a:ext cx="23643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E = rovnovážný stav</a:t>
            </a:r>
          </a:p>
          <a:p>
            <a:r>
              <a:rPr lang="cs-CZ" dirty="0" smtClean="0"/>
              <a:t>P = cena</a:t>
            </a:r>
          </a:p>
          <a:p>
            <a:r>
              <a:rPr lang="cs-CZ" dirty="0" smtClean="0"/>
              <a:t>Q = množství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9011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420888"/>
            <a:ext cx="3901778" cy="210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5301208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2903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61385" y="1556792"/>
            <a:ext cx="6965245" cy="1202485"/>
          </a:xfrm>
        </p:spPr>
        <p:txBody>
          <a:bodyPr>
            <a:normAutofit/>
          </a:bodyPr>
          <a:lstStyle/>
          <a:p>
            <a:r>
              <a:rPr lang="cs-CZ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Nabídka</a:t>
            </a:r>
            <a:endParaRPr lang="cs-CZ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403648" y="3212976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latin typeface="Calibri" pitchFamily="34" charset="0"/>
                <a:cs typeface="Calibri" pitchFamily="34" charset="0"/>
              </a:rPr>
              <a:t>je souhrn všech zamýšlených prodejů, se kterými přichází subjekty na trh při různých cenách</a:t>
            </a:r>
          </a:p>
        </p:txBody>
      </p:sp>
      <p:pic>
        <p:nvPicPr>
          <p:cNvPr id="2050" name="Picture 2" descr="C:\Users\Acer\AppData\Local\Microsoft\Windows\Temporary Internet Files\Content.IE5\FSRSG8K0\MP90043183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221088"/>
            <a:ext cx="3122748" cy="187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21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abídka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tvoří </a:t>
            </a:r>
            <a:r>
              <a:rPr lang="cs-CZ" dirty="0"/>
              <a:t>ji hlavně výrobce, který přichází na trh své zboží nebo službu prodat za nějakou cenu, za účelem maximalizace svého </a:t>
            </a:r>
            <a:r>
              <a:rPr lang="cs-CZ" dirty="0" smtClean="0"/>
              <a:t>zisku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charakterizuje </a:t>
            </a:r>
            <a:r>
              <a:rPr lang="cs-CZ" dirty="0"/>
              <a:t>vztah mezi cenou a nabízeným množstvím zboží</a:t>
            </a:r>
          </a:p>
        </p:txBody>
      </p:sp>
    </p:spTree>
    <p:extLst>
      <p:ext uri="{BB962C8B-B14F-4D97-AF65-F5344CB8AC3E}">
        <p14:creationId xmlns:p14="http://schemas.microsoft.com/office/powerpoint/2010/main" val="293529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Graf rostoucí nabídky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76872"/>
            <a:ext cx="11085054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212639" y="24928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588224" y="494116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Q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5445224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 = cena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Q = množství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1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- </a:t>
            </a:r>
            <a:r>
              <a:rPr lang="cs-CZ" sz="3200" dirty="0" smtClean="0">
                <a:latin typeface="Calibri" pitchFamily="34" charset="0"/>
                <a:cs typeface="Calibri" pitchFamily="34" charset="0"/>
              </a:rPr>
              <a:t>pokud </a:t>
            </a:r>
            <a:r>
              <a:rPr lang="cs-CZ" sz="3200" dirty="0">
                <a:latin typeface="Calibri" pitchFamily="34" charset="0"/>
                <a:cs typeface="Calibri" pitchFamily="34" charset="0"/>
              </a:rPr>
              <a:t>nabídku graficky znázorníme, získáme křivku, neboť s růstem ceny roste i nabízené množství</a:t>
            </a:r>
          </a:p>
        </p:txBody>
      </p:sp>
    </p:spTree>
    <p:extLst>
      <p:ext uri="{BB962C8B-B14F-4D97-AF65-F5344CB8AC3E}">
        <p14:creationId xmlns:p14="http://schemas.microsoft.com/office/powerpoint/2010/main" val="1081390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Dělení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endParaRPr lang="cs-CZ" dirty="0" smtClean="0"/>
          </a:p>
          <a:p>
            <a:pPr marL="457200" indent="-457200">
              <a:buAutoNum type="arabi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individuální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nabídka jednoho zboží jedním ekonomickým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subjektem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dílčí (tržní): nabídka jednoho zboží všemi ekonomickými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subjekty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agregátní (celkovou): nabídka všech druhů zboží od všech ekonomických subjektů</a:t>
            </a:r>
          </a:p>
        </p:txBody>
      </p:sp>
    </p:spTree>
    <p:extLst>
      <p:ext uri="{BB962C8B-B14F-4D97-AF65-F5344CB8AC3E}">
        <p14:creationId xmlns:p14="http://schemas.microsoft.com/office/powerpoint/2010/main" val="3774248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Poptávka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souhrn všeho zboží, které jsou zákazníci ochotni koupit za příslušnou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cenu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vztah mezi cenou a příslušným poptávaným množstvím zboží</a:t>
            </a:r>
          </a:p>
        </p:txBody>
      </p:sp>
    </p:spTree>
    <p:extLst>
      <p:ext uri="{BB962C8B-B14F-4D97-AF65-F5344CB8AC3E}">
        <p14:creationId xmlns:p14="http://schemas.microsoft.com/office/powerpoint/2010/main" val="3175098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Graf klesající poptávky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85638"/>
            <a:ext cx="11305256" cy="293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519343" y="2560779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732240" y="501317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Q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950594" y="5427291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 = cena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Q = množství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226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- </a:t>
            </a:r>
            <a:r>
              <a:rPr lang="cs-CZ" sz="3200" dirty="0" smtClean="0">
                <a:latin typeface="Calibri" pitchFamily="34" charset="0"/>
                <a:cs typeface="Calibri" pitchFamily="34" charset="0"/>
              </a:rPr>
              <a:t>V </a:t>
            </a:r>
            <a:r>
              <a:rPr lang="cs-CZ" sz="3200" dirty="0">
                <a:latin typeface="Calibri" pitchFamily="34" charset="0"/>
                <a:cs typeface="Calibri" pitchFamily="34" charset="0"/>
              </a:rPr>
              <a:t>grafickém vyjádření odpovídá poptávce klesající křivka, protože růst cen vede k poklesu poptávaného zboží</a:t>
            </a:r>
          </a:p>
        </p:txBody>
      </p:sp>
    </p:spTree>
    <p:extLst>
      <p:ext uri="{BB962C8B-B14F-4D97-AF65-F5344CB8AC3E}">
        <p14:creationId xmlns:p14="http://schemas.microsoft.com/office/powerpoint/2010/main" val="3724368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23</TotalTime>
  <Words>215</Words>
  <Application>Microsoft Office PowerPoint</Application>
  <PresentationFormat>Předvádění na obrazovce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Špendlík</vt:lpstr>
      <vt:lpstr>Nabídka a poptávka</vt:lpstr>
      <vt:lpstr>Nabídka</vt:lpstr>
      <vt:lpstr>Nabídka</vt:lpstr>
      <vt:lpstr>Graf rostoucí nabídky</vt:lpstr>
      <vt:lpstr>Prezentace aplikace PowerPoint</vt:lpstr>
      <vt:lpstr>Dělení</vt:lpstr>
      <vt:lpstr>Poptávka</vt:lpstr>
      <vt:lpstr>Graf klesající poptávky</vt:lpstr>
      <vt:lpstr>Prezentace aplikace PowerPoint</vt:lpstr>
      <vt:lpstr>Dělení</vt:lpstr>
      <vt:lpstr>Rovnovážný stav</vt:lpstr>
      <vt:lpstr>Graf rovnovážného stavu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Nabídka a poptávka</dc:title>
  <dc:creator>Matěj</dc:creator>
  <cp:lastModifiedBy>Matěj</cp:lastModifiedBy>
  <cp:revision>4</cp:revision>
  <dcterms:created xsi:type="dcterms:W3CDTF">2012-07-04T14:13:31Z</dcterms:created>
  <dcterms:modified xsi:type="dcterms:W3CDTF">2012-08-11T07:47:36Z</dcterms:modified>
</cp:coreProperties>
</file>