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C1293BD-F37D-416B-AFD1-B06604FDA34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EEF843F-D1CD-446A-AD5F-8183E0367B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811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3AC2C74-573D-4CA5-80C6-A50B66C44AE5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275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39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457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119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88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833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223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203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983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968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F843F-D1CD-446A-AD5F-8183E0367B6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78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2779-C31E-45E8-A56C-953E62562C6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16BBD-60CA-4E8F-AE78-3BC307FE8C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659213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7A195-7268-4475-8FF9-11DE53A66A6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5BEDA-0951-42AF-BA6A-22628542B3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750448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C4CAA-05E1-4868-8A34-3316AB33513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6E78D-69D9-4D97-AFC5-F0646B4C37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694388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8DA1B-10CD-49D3-A182-03D0BB7CC3F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5A451-6E3D-4125-A46F-78CD75BC9E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880670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C422A-8E20-46E7-B670-067B95AE6A5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18F1F-D3E2-422D-8CD7-F0019702A8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36227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EB670-C8CF-41B3-BF6C-BFFA0D613AA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3499E-5A14-492B-8A5D-3FB55FFFCC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588561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7C692-959B-4D84-8169-D1E3FB3F1BF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91ACF-E824-432D-9240-3B5C445C65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93445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33E2A-C2A5-4AC3-BA42-5201EFB4B56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6F1CA-60DA-42B3-A25F-A8B9A38E05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726925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BFF31-E4CE-4713-AF1F-AB5776177BE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A61E-D830-4058-9D55-AC7E4E56C4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118499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70CD3-0995-4A99-AE73-5EB1C23E29C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B969-AB83-4733-AD9C-AC287E3310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39542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A55EB-E52C-458F-B643-0243BE15213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E5134-3E2D-46C4-8E7F-7E280F638E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495614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72325-D60D-4242-AFB4-30D63CC659F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352EB-CAF8-4091-81E6-FBE0080D1B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812652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EED499-DF3B-4C8E-B227-9EBA5FA937F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7C6701-6EB7-424B-B6C0-3F380E8910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č.3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Binomické rozdělení pravděpodobnosti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VY_32_INOVACE_21-17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c) nejvýše jednoho chlapce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𝟒𝟗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cs-CZ" dirty="0"/>
                  <a:t>+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           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𝟒𝟗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b="1" dirty="0"/>
                  <a:t>P(C) = …..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726903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Basketbalista hází trestný hod</a:t>
            </a:r>
            <a:br>
              <a:rPr lang="cs-CZ" b="1" dirty="0"/>
            </a:br>
            <a:r>
              <a:rPr lang="cs-CZ" b="1" dirty="0"/>
              <a:t>s pravděpodobností zásahu 0,8.</a:t>
            </a:r>
            <a:br>
              <a:rPr lang="cs-CZ" b="1" dirty="0"/>
            </a:br>
            <a:r>
              <a:rPr lang="cs-CZ" b="1" dirty="0"/>
              <a:t>Určete pravděpodobnost, že ze </a:t>
            </a:r>
            <a:br>
              <a:rPr lang="cs-CZ" b="1" dirty="0"/>
            </a:br>
            <a:r>
              <a:rPr lang="cs-CZ" b="1" dirty="0"/>
              <a:t>šesti hodů</a:t>
            </a:r>
            <a:br>
              <a:rPr lang="cs-CZ" b="1" dirty="0"/>
            </a:br>
            <a:r>
              <a:rPr lang="cs-CZ" b="1" dirty="0"/>
              <a:t>a) dá 6 košů</a:t>
            </a:r>
            <a:br>
              <a:rPr lang="cs-CZ" b="1" dirty="0"/>
            </a:br>
            <a:r>
              <a:rPr lang="cs-CZ" b="1" dirty="0"/>
              <a:t>b) dá nejméně 1 koš</a:t>
            </a:r>
            <a:br>
              <a:rPr lang="cs-CZ" b="1" dirty="0"/>
            </a:br>
            <a:r>
              <a:rPr lang="cs-CZ" b="1" dirty="0"/>
              <a:t>c) dá 4 koše a pak se dvakrát mine</a:t>
            </a:r>
          </a:p>
        </p:txBody>
      </p:sp>
    </p:spTree>
    <p:extLst>
      <p:ext uri="{BB962C8B-B14F-4D97-AF65-F5344CB8AC3E}">
        <p14:creationId xmlns:p14="http://schemas.microsoft.com/office/powerpoint/2010/main" val="4102863523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a) P(A) = 0,8.0,8.0,8.0,8.0,8.0,8 = 0,262</a:t>
            </a:r>
          </a:p>
          <a:p>
            <a:r>
              <a:rPr lang="cs-CZ" b="1" dirty="0"/>
              <a:t>b) P(B) = 1 – P(B´) = 0,9994</a:t>
            </a:r>
            <a:br>
              <a:rPr lang="cs-CZ" b="1" dirty="0"/>
            </a:br>
            <a:r>
              <a:rPr lang="cs-CZ" b="1" dirty="0"/>
              <a:t>     P(B´) = 0,2.0,2.0,2.0,2.0,2.0,2 = 0,00006</a:t>
            </a:r>
          </a:p>
          <a:p>
            <a:r>
              <a:rPr lang="cs-CZ" b="1" dirty="0"/>
              <a:t>c) P(C) = 0,8.0,8.0,8.0,8.0,2.0,2 = 0,0163</a:t>
            </a:r>
          </a:p>
        </p:txBody>
      </p:sp>
    </p:spTree>
    <p:extLst>
      <p:ext uri="{BB962C8B-B14F-4D97-AF65-F5344CB8AC3E}">
        <p14:creationId xmlns:p14="http://schemas.microsoft.com/office/powerpoint/2010/main" val="3594276839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Stroj vyrobí součástku za půl minuty.</a:t>
            </a:r>
            <a:br>
              <a:rPr lang="cs-CZ" b="1" dirty="0"/>
            </a:br>
            <a:r>
              <a:rPr lang="cs-CZ" b="1" dirty="0"/>
              <a:t>Pravděpodobnost výroby vadné</a:t>
            </a:r>
            <a:br>
              <a:rPr lang="cs-CZ" b="1" dirty="0"/>
            </a:br>
            <a:r>
              <a:rPr lang="cs-CZ" b="1" dirty="0"/>
              <a:t>součástky je 0,05. </a:t>
            </a:r>
          </a:p>
          <a:p>
            <a:r>
              <a:rPr lang="cs-CZ" b="1" dirty="0"/>
              <a:t>Jaká je pravděpodobnost,</a:t>
            </a:r>
            <a:br>
              <a:rPr lang="cs-CZ" b="1" dirty="0"/>
            </a:br>
            <a:r>
              <a:rPr lang="cs-CZ" b="1" dirty="0"/>
              <a:t>že stroj vyrobí za půl hodiny právě</a:t>
            </a:r>
            <a:br>
              <a:rPr lang="cs-CZ" b="1" dirty="0"/>
            </a:br>
            <a:r>
              <a:rPr lang="cs-CZ" b="1" dirty="0"/>
              <a:t>pět vadných součástek?</a:t>
            </a:r>
          </a:p>
        </p:txBody>
      </p:sp>
    </p:spTree>
    <p:extLst>
      <p:ext uri="{BB962C8B-B14F-4D97-AF65-F5344CB8AC3E}">
        <p14:creationId xmlns:p14="http://schemas.microsoft.com/office/powerpoint/2010/main" val="15818557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Za půl hodiny vyrobí stroj 60 součástek.</a:t>
                </a:r>
                <a:br>
                  <a:rPr lang="cs-CZ" b="1" dirty="0"/>
                </a:br>
                <a:r>
                  <a:rPr lang="cs-CZ" b="1" dirty="0"/>
                  <a:t>Z nich má být právě 5 vadných – jev V.</a:t>
                </a:r>
              </a:p>
              <a:p>
                <a:r>
                  <a:rPr lang="cs-CZ" b="1" dirty="0"/>
                  <a:t>Podle binomického rozdělení platí: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𝑽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𝟎𝟓</m:t>
                        </m:r>
                        <m:r>
                          <a:rPr lang="cs-CZ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𝟗𝟓</m:t>
                        </m:r>
                        <m:r>
                          <a:rPr lang="cs-CZ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𝟓𝟓</m:t>
                        </m:r>
                      </m:sup>
                    </m:sSup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P(V) = 0,114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9060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Test obsahuje 16 otázek s variantami</a:t>
            </a:r>
            <a:br>
              <a:rPr lang="cs-CZ" b="1" dirty="0"/>
            </a:br>
            <a:r>
              <a:rPr lang="cs-CZ" b="1" dirty="0"/>
              <a:t>a),b),c),d),e).</a:t>
            </a:r>
          </a:p>
          <a:p>
            <a:r>
              <a:rPr lang="cs-CZ" b="1" dirty="0"/>
              <a:t>Jaká je pravděpodobnost, že student</a:t>
            </a:r>
            <a:br>
              <a:rPr lang="cs-CZ" b="1" dirty="0"/>
            </a:br>
            <a:r>
              <a:rPr lang="cs-CZ" b="1" dirty="0"/>
              <a:t>bude mít při náhodné volbě </a:t>
            </a:r>
            <a:br>
              <a:rPr lang="cs-CZ" b="1" dirty="0"/>
            </a:br>
            <a:r>
              <a:rPr lang="cs-CZ" b="1" dirty="0"/>
              <a:t>odpovědí právě 75% úspěšnost ?</a:t>
            </a:r>
          </a:p>
        </p:txBody>
      </p:sp>
    </p:spTree>
    <p:extLst>
      <p:ext uri="{BB962C8B-B14F-4D97-AF65-F5344CB8AC3E}">
        <p14:creationId xmlns:p14="http://schemas.microsoft.com/office/powerpoint/2010/main" val="359468137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Úspěšnost 75% znamená uhodnout</a:t>
            </a:r>
            <a:br>
              <a:rPr lang="cs-CZ" b="1" dirty="0"/>
            </a:br>
            <a:r>
              <a:rPr lang="cs-CZ" b="1" dirty="0"/>
              <a:t>správně minimálně 12 odpovědí.</a:t>
            </a:r>
          </a:p>
          <a:p>
            <a:r>
              <a:rPr lang="cs-CZ" b="1" dirty="0"/>
              <a:t>Pravděpodobnost tipu správné</a:t>
            </a:r>
            <a:br>
              <a:rPr lang="cs-CZ" b="1" dirty="0"/>
            </a:br>
            <a:r>
              <a:rPr lang="cs-CZ" b="1" dirty="0"/>
              <a:t>odpovědi je P(A) = 0,20</a:t>
            </a:r>
          </a:p>
          <a:p>
            <a:r>
              <a:rPr lang="cs-CZ" b="1" dirty="0"/>
              <a:t>Pravděpodobnost tipu špatné</a:t>
            </a:r>
            <a:br>
              <a:rPr lang="cs-CZ" b="1" dirty="0"/>
            </a:br>
            <a:r>
              <a:rPr lang="cs-CZ" b="1" dirty="0"/>
              <a:t>odpovědi je P(B) = 0,8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32003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Podle binomického rozdělení platí: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𝑽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𝟏𝟔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𝟐𝟎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𝟏𝟐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𝟖𝟎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P(V) = 0,000….</a:t>
                </a:r>
              </a:p>
              <a:p>
                <a:r>
                  <a:rPr lang="cs-CZ" b="1" dirty="0"/>
                  <a:t>( Raději se učte…)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33541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Pravděpodobnost narození chlapce</a:t>
            </a:r>
            <a:br>
              <a:rPr lang="cs-CZ" b="1" dirty="0"/>
            </a:br>
            <a:r>
              <a:rPr lang="cs-CZ" b="1" dirty="0"/>
              <a:t>je P(A) = 0,51.</a:t>
            </a:r>
          </a:p>
          <a:p>
            <a:r>
              <a:rPr lang="cs-CZ" b="1" dirty="0"/>
              <a:t>Určete pravděpodobnost, že rodina</a:t>
            </a:r>
            <a:br>
              <a:rPr lang="cs-CZ" b="1" dirty="0"/>
            </a:br>
            <a:r>
              <a:rPr lang="cs-CZ" b="1" dirty="0"/>
              <a:t>se 4 dětmi má:</a:t>
            </a:r>
          </a:p>
          <a:p>
            <a:r>
              <a:rPr lang="cs-CZ" b="1" dirty="0"/>
              <a:t>a) právě dvě dívky</a:t>
            </a:r>
          </a:p>
          <a:p>
            <a:r>
              <a:rPr lang="cs-CZ" b="1" dirty="0"/>
              <a:t>b) aspoň tři dívky</a:t>
            </a:r>
          </a:p>
          <a:p>
            <a:r>
              <a:rPr lang="cs-CZ" b="1" dirty="0"/>
              <a:t>c) nejvýše </a:t>
            </a:r>
            <a:r>
              <a:rPr lang="cs-CZ" b="1"/>
              <a:t>jednoho chlapce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456459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a) právě dvě dívky: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𝟓𝟏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𝟒𝟗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P(A) =  6. 0,2601 . 0,2401 = 0,374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9946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b) aspoň tři dívky: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𝟒𝟗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cs-CZ" dirty="0"/>
                  <a:t>+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            +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𝟒𝟗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b="1" dirty="0"/>
                  <a:t>P(B) =  …..</a:t>
                </a:r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7460478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433</Words>
  <Application>Microsoft Office PowerPoint</Application>
  <PresentationFormat>On-screen Show (4:3)</PresentationFormat>
  <Paragraphs>71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Wingdings</vt:lpstr>
      <vt:lpstr>Wingdings 3</vt:lpstr>
      <vt:lpstr>Motiv sady Office</vt:lpstr>
      <vt:lpstr>Test č.3</vt:lpstr>
      <vt:lpstr>Příklad 1</vt:lpstr>
      <vt:lpstr>Příklad 1</vt:lpstr>
      <vt:lpstr>Příklad 2</vt:lpstr>
      <vt:lpstr>Příklad 2</vt:lpstr>
      <vt:lpstr>Příklad 2</vt:lpstr>
      <vt:lpstr>Příklad 3</vt:lpstr>
      <vt:lpstr>Příklad 3</vt:lpstr>
      <vt:lpstr>Příklad 3</vt:lpstr>
      <vt:lpstr>Příklad 3</vt:lpstr>
      <vt:lpstr>Příklad 4</vt:lpstr>
      <vt:lpstr>Příklad 4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59</cp:revision>
  <dcterms:created xsi:type="dcterms:W3CDTF">2011-12-03T14:12:28Z</dcterms:created>
  <dcterms:modified xsi:type="dcterms:W3CDTF">2024-08-24T15:20:41Z</dcterms:modified>
</cp:coreProperties>
</file>